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79" r:id="rId3"/>
  </p:sldMasterIdLst>
  <p:notesMasterIdLst>
    <p:notesMasterId r:id="rId68"/>
  </p:notesMasterIdLst>
  <p:sldIdLst>
    <p:sldId id="256" r:id="rId4"/>
    <p:sldId id="557" r:id="rId5"/>
    <p:sldId id="556" r:id="rId6"/>
    <p:sldId id="486" r:id="rId7"/>
    <p:sldId id="487" r:id="rId8"/>
    <p:sldId id="393" r:id="rId9"/>
    <p:sldId id="466" r:id="rId10"/>
    <p:sldId id="364" r:id="rId11"/>
    <p:sldId id="366" r:id="rId12"/>
    <p:sldId id="307" r:id="rId13"/>
    <p:sldId id="308" r:id="rId14"/>
    <p:sldId id="334" r:id="rId15"/>
    <p:sldId id="309" r:id="rId16"/>
    <p:sldId id="310" r:id="rId17"/>
    <p:sldId id="367" r:id="rId18"/>
    <p:sldId id="368" r:id="rId19"/>
    <p:sldId id="314" r:id="rId20"/>
    <p:sldId id="369" r:id="rId21"/>
    <p:sldId id="370" r:id="rId22"/>
    <p:sldId id="372" r:id="rId23"/>
    <p:sldId id="373" r:id="rId24"/>
    <p:sldId id="376" r:id="rId25"/>
    <p:sldId id="377" r:id="rId26"/>
    <p:sldId id="378" r:id="rId27"/>
    <p:sldId id="399" r:id="rId28"/>
    <p:sldId id="259" r:id="rId29"/>
    <p:sldId id="386" r:id="rId30"/>
    <p:sldId id="268" r:id="rId31"/>
    <p:sldId id="558" r:id="rId32"/>
    <p:sldId id="335" r:id="rId33"/>
    <p:sldId id="397" r:id="rId34"/>
    <p:sldId id="560" r:id="rId35"/>
    <p:sldId id="395" r:id="rId36"/>
    <p:sldId id="339" r:id="rId37"/>
    <p:sldId id="317" r:id="rId38"/>
    <p:sldId id="261" r:id="rId39"/>
    <p:sldId id="382" r:id="rId40"/>
    <p:sldId id="477" r:id="rId41"/>
    <p:sldId id="478" r:id="rId42"/>
    <p:sldId id="479" r:id="rId43"/>
    <p:sldId id="482" r:id="rId44"/>
    <p:sldId id="481" r:id="rId45"/>
    <p:sldId id="468" r:id="rId46"/>
    <p:sldId id="469" r:id="rId47"/>
    <p:sldId id="302" r:id="rId48"/>
    <p:sldId id="435" r:id="rId49"/>
    <p:sldId id="327" r:id="rId50"/>
    <p:sldId id="328" r:id="rId51"/>
    <p:sldId id="329" r:id="rId52"/>
    <p:sldId id="385" r:id="rId53"/>
    <p:sldId id="559" r:id="rId54"/>
    <p:sldId id="330" r:id="rId55"/>
    <p:sldId id="436" r:id="rId56"/>
    <p:sldId id="437" r:id="rId57"/>
    <p:sldId id="269" r:id="rId58"/>
    <p:sldId id="561" r:id="rId59"/>
    <p:sldId id="562" r:id="rId60"/>
    <p:sldId id="563" r:id="rId61"/>
    <p:sldId id="564" r:id="rId62"/>
    <p:sldId id="565" r:id="rId63"/>
    <p:sldId id="566" r:id="rId64"/>
    <p:sldId id="570" r:id="rId65"/>
    <p:sldId id="576" r:id="rId66"/>
    <p:sldId id="571" r:id="rId67"/>
  </p:sldIdLst>
  <p:sldSz cx="9144000" cy="6858000" type="screen4x3"/>
  <p:notesSz cx="6858000" cy="9144000"/>
  <p:defaultTextStyle>
    <a:defPPr>
      <a:defRPr lang="en-GB"/>
    </a:defPPr>
    <a:lvl1pPr algn="l" defTabSz="457200" rtl="0" eaLnBrk="0" fontAlgn="base" hangingPunct="0">
      <a:spcBef>
        <a:spcPct val="0"/>
      </a:spcBef>
      <a:spcAft>
        <a:spcPct val="0"/>
      </a:spcAft>
      <a:defRPr b="1" kern="1200">
        <a:solidFill>
          <a:schemeClr val="bg1"/>
        </a:solidFill>
        <a:latin typeface="Tahoma" panose="020B0604030504040204" pitchFamily="34" charset="0"/>
        <a:ea typeface="MS Gothic" panose="020B0609070205080204" pitchFamily="49" charset="-128"/>
        <a:cs typeface="+mn-cs"/>
      </a:defRPr>
    </a:lvl1pPr>
    <a:lvl2pPr marL="742950" indent="-285750" algn="l" defTabSz="457200" rtl="0" eaLnBrk="0" fontAlgn="base" hangingPunct="0">
      <a:spcBef>
        <a:spcPct val="0"/>
      </a:spcBef>
      <a:spcAft>
        <a:spcPct val="0"/>
      </a:spcAft>
      <a:defRPr b="1" kern="1200">
        <a:solidFill>
          <a:schemeClr val="bg1"/>
        </a:solidFill>
        <a:latin typeface="Tahoma" panose="020B0604030504040204" pitchFamily="34" charset="0"/>
        <a:ea typeface="MS Gothic" panose="020B0609070205080204" pitchFamily="49" charset="-128"/>
        <a:cs typeface="+mn-cs"/>
      </a:defRPr>
    </a:lvl2pPr>
    <a:lvl3pPr marL="1143000" indent="-228600" algn="l" defTabSz="457200" rtl="0" eaLnBrk="0" fontAlgn="base" hangingPunct="0">
      <a:spcBef>
        <a:spcPct val="0"/>
      </a:spcBef>
      <a:spcAft>
        <a:spcPct val="0"/>
      </a:spcAft>
      <a:defRPr b="1" kern="1200">
        <a:solidFill>
          <a:schemeClr val="bg1"/>
        </a:solidFill>
        <a:latin typeface="Tahoma" panose="020B0604030504040204" pitchFamily="34" charset="0"/>
        <a:ea typeface="MS Gothic" panose="020B0609070205080204" pitchFamily="49" charset="-128"/>
        <a:cs typeface="+mn-cs"/>
      </a:defRPr>
    </a:lvl3pPr>
    <a:lvl4pPr marL="1600200" indent="-228600" algn="l" defTabSz="457200" rtl="0" eaLnBrk="0" fontAlgn="base" hangingPunct="0">
      <a:spcBef>
        <a:spcPct val="0"/>
      </a:spcBef>
      <a:spcAft>
        <a:spcPct val="0"/>
      </a:spcAft>
      <a:defRPr b="1" kern="1200">
        <a:solidFill>
          <a:schemeClr val="bg1"/>
        </a:solidFill>
        <a:latin typeface="Tahoma" panose="020B0604030504040204" pitchFamily="34" charset="0"/>
        <a:ea typeface="MS Gothic" panose="020B0609070205080204" pitchFamily="49" charset="-128"/>
        <a:cs typeface="+mn-cs"/>
      </a:defRPr>
    </a:lvl4pPr>
    <a:lvl5pPr marL="2057400" indent="-228600" algn="l" defTabSz="457200" rtl="0" eaLnBrk="0" fontAlgn="base" hangingPunct="0">
      <a:spcBef>
        <a:spcPct val="0"/>
      </a:spcBef>
      <a:spcAft>
        <a:spcPct val="0"/>
      </a:spcAft>
      <a:defRPr b="1" kern="1200">
        <a:solidFill>
          <a:schemeClr val="bg1"/>
        </a:solidFill>
        <a:latin typeface="Tahoma" panose="020B0604030504040204" pitchFamily="34" charset="0"/>
        <a:ea typeface="MS Gothic" panose="020B0609070205080204" pitchFamily="49" charset="-128"/>
        <a:cs typeface="+mn-cs"/>
      </a:defRPr>
    </a:lvl5pPr>
    <a:lvl6pPr marL="2286000" algn="l" defTabSz="914400" rtl="0" eaLnBrk="1" latinLnBrk="0" hangingPunct="1">
      <a:defRPr b="1" kern="1200">
        <a:solidFill>
          <a:schemeClr val="bg1"/>
        </a:solidFill>
        <a:latin typeface="Tahoma" panose="020B0604030504040204" pitchFamily="34" charset="0"/>
        <a:ea typeface="MS Gothic" panose="020B0609070205080204" pitchFamily="49" charset="-128"/>
        <a:cs typeface="+mn-cs"/>
      </a:defRPr>
    </a:lvl6pPr>
    <a:lvl7pPr marL="2743200" algn="l" defTabSz="914400" rtl="0" eaLnBrk="1" latinLnBrk="0" hangingPunct="1">
      <a:defRPr b="1" kern="1200">
        <a:solidFill>
          <a:schemeClr val="bg1"/>
        </a:solidFill>
        <a:latin typeface="Tahoma" panose="020B0604030504040204" pitchFamily="34" charset="0"/>
        <a:ea typeface="MS Gothic" panose="020B0609070205080204" pitchFamily="49" charset="-128"/>
        <a:cs typeface="+mn-cs"/>
      </a:defRPr>
    </a:lvl7pPr>
    <a:lvl8pPr marL="3200400" algn="l" defTabSz="914400" rtl="0" eaLnBrk="1" latinLnBrk="0" hangingPunct="1">
      <a:defRPr b="1" kern="1200">
        <a:solidFill>
          <a:schemeClr val="bg1"/>
        </a:solidFill>
        <a:latin typeface="Tahoma" panose="020B0604030504040204" pitchFamily="34" charset="0"/>
        <a:ea typeface="MS Gothic" panose="020B0609070205080204" pitchFamily="49" charset="-128"/>
        <a:cs typeface="+mn-cs"/>
      </a:defRPr>
    </a:lvl8pPr>
    <a:lvl9pPr marL="3657600" algn="l" defTabSz="914400" rtl="0" eaLnBrk="1" latinLnBrk="0" hangingPunct="1">
      <a:defRPr b="1" kern="1200">
        <a:solidFill>
          <a:schemeClr val="bg1"/>
        </a:solidFill>
        <a:latin typeface="Tahoma" panose="020B0604030504040204" pitchFamily="34" charset="0"/>
        <a:ea typeface="MS Gothic" panose="020B0609070205080204" pitchFamily="49"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A9065F-76AD-4D5C-9AAC-6701AECE1C63}" v="1" dt="2024-03-13T15:40:40.8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72" autoAdjust="0"/>
    <p:restoredTop sz="94660"/>
  </p:normalViewPr>
  <p:slideViewPr>
    <p:cSldViewPr>
      <p:cViewPr varScale="1">
        <p:scale>
          <a:sx n="95" d="100"/>
          <a:sy n="95" d="100"/>
        </p:scale>
        <p:origin x="1231" y="26"/>
      </p:cViewPr>
      <p:guideLst>
        <p:guide orient="horz" pos="2160"/>
        <p:guide pos="2880"/>
      </p:guideLst>
    </p:cSldViewPr>
  </p:slideViewPr>
  <p:outlineViewPr>
    <p:cViewPr varScale="1">
      <p:scale>
        <a:sx n="170" d="200"/>
        <a:sy n="170" d="200"/>
      </p:scale>
      <p:origin x="-780" y="-84"/>
    </p:cViewPr>
  </p:outlineViewPr>
  <p:notesTextViewPr>
    <p:cViewPr>
      <p:scale>
        <a:sx n="200" d="100"/>
        <a:sy n="200" d="100"/>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AutoShape 1">
            <a:extLst>
              <a:ext uri="{FF2B5EF4-FFF2-40B4-BE49-F238E27FC236}">
                <a16:creationId xmlns:a16="http://schemas.microsoft.com/office/drawing/2014/main" id="{84022846-67DF-6D5D-DD52-D4B875B78741}"/>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4819" name="AutoShape 2">
            <a:extLst>
              <a:ext uri="{FF2B5EF4-FFF2-40B4-BE49-F238E27FC236}">
                <a16:creationId xmlns:a16="http://schemas.microsoft.com/office/drawing/2014/main" id="{146747C0-748F-8EA1-FA98-EE004C05B5CC}"/>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4820" name="AutoShape 3">
            <a:extLst>
              <a:ext uri="{FF2B5EF4-FFF2-40B4-BE49-F238E27FC236}">
                <a16:creationId xmlns:a16="http://schemas.microsoft.com/office/drawing/2014/main" id="{315CDE1B-F5AA-158B-6A74-A447B6870F4C}"/>
              </a:ext>
            </a:extLst>
          </p:cNvPr>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4821" name="Text Box 4">
            <a:extLst>
              <a:ext uri="{FF2B5EF4-FFF2-40B4-BE49-F238E27FC236}">
                <a16:creationId xmlns:a16="http://schemas.microsoft.com/office/drawing/2014/main" id="{E8DF791E-CB59-C5BE-B9AD-BDF58A6349EF}"/>
              </a:ext>
            </a:extLst>
          </p:cNvPr>
          <p:cNvSpPr txBox="1">
            <a:spLocks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4822" name="Text Box 5">
            <a:extLst>
              <a:ext uri="{FF2B5EF4-FFF2-40B4-BE49-F238E27FC236}">
                <a16:creationId xmlns:a16="http://schemas.microsoft.com/office/drawing/2014/main" id="{0DF080F3-37F4-FE29-D923-E9C217727CC9}"/>
              </a:ext>
            </a:extLst>
          </p:cNvPr>
          <p:cNvSpPr txBox="1">
            <a:spLocks noChangeArrowheads="1"/>
          </p:cNvSpPr>
          <p:nvPr/>
        </p:nvSpPr>
        <p:spPr bwMode="auto">
          <a:xfrm>
            <a:off x="3884613" y="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4823" name="Rectangle 6">
            <a:extLst>
              <a:ext uri="{FF2B5EF4-FFF2-40B4-BE49-F238E27FC236}">
                <a16:creationId xmlns:a16="http://schemas.microsoft.com/office/drawing/2014/main" id="{D11672A1-64B1-A1E5-F01E-294D11690273}"/>
              </a:ext>
            </a:extLst>
          </p:cNvPr>
          <p:cNvSpPr>
            <a:spLocks noGrp="1" noRot="1" noChangeAspect="1" noChangeArrowheads="1"/>
          </p:cNvSpPr>
          <p:nvPr>
            <p:ph type="sldImg"/>
          </p:nvPr>
        </p:nvSpPr>
        <p:spPr bwMode="auto">
          <a:xfrm>
            <a:off x="1143000" y="685800"/>
            <a:ext cx="4567238" cy="3424238"/>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7" name="Rectangle 7">
            <a:extLst>
              <a:ext uri="{FF2B5EF4-FFF2-40B4-BE49-F238E27FC236}">
                <a16:creationId xmlns:a16="http://schemas.microsoft.com/office/drawing/2014/main" id="{D1188008-7F64-7673-EC7B-3BCAA50B21DF}"/>
              </a:ext>
            </a:extLst>
          </p:cNvPr>
          <p:cNvSpPr>
            <a:spLocks noGrp="1" noChangeArrowheads="1"/>
          </p:cNvSpPr>
          <p:nvPr>
            <p:ph type="body"/>
          </p:nvPr>
        </p:nvSpPr>
        <p:spPr bwMode="auto">
          <a:xfrm>
            <a:off x="685800" y="4343400"/>
            <a:ext cx="5481638" cy="41100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4825" name="Text Box 8">
            <a:extLst>
              <a:ext uri="{FF2B5EF4-FFF2-40B4-BE49-F238E27FC236}">
                <a16:creationId xmlns:a16="http://schemas.microsoft.com/office/drawing/2014/main" id="{D0B25CCF-E165-1786-C2A6-C5CFBC4F4D00}"/>
              </a:ext>
            </a:extLst>
          </p:cNvPr>
          <p:cNvSpPr txBox="1">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46089" name="Rectangle 9">
            <a:extLst>
              <a:ext uri="{FF2B5EF4-FFF2-40B4-BE49-F238E27FC236}">
                <a16:creationId xmlns:a16="http://schemas.microsoft.com/office/drawing/2014/main" id="{E11B2D35-1E65-2398-E277-47E4F7CB042D}"/>
              </a:ext>
            </a:extLst>
          </p:cNvPr>
          <p:cNvSpPr>
            <a:spLocks noGrp="1" noChangeArrowheads="1"/>
          </p:cNvSpPr>
          <p:nvPr>
            <p:ph type="sldNum"/>
          </p:nvPr>
        </p:nvSpPr>
        <p:spPr bwMode="auto">
          <a:xfrm>
            <a:off x="3884613" y="8685213"/>
            <a:ext cx="2967037" cy="452437"/>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000000"/>
              </a:buClr>
              <a:buSzPct val="100000"/>
              <a:buFont typeface="Times New Roman" panose="02020603050405020304" pitchFamily="18" charset="0"/>
              <a:buNone/>
              <a:tabLst>
                <a:tab pos="723900" algn="l"/>
                <a:tab pos="1447800" algn="l"/>
                <a:tab pos="2171700" algn="l"/>
                <a:tab pos="2895600" algn="l"/>
              </a:tabLst>
              <a:defRPr sz="1200">
                <a:solidFill>
                  <a:srgbClr val="000000"/>
                </a:solidFill>
                <a:latin typeface="Arial" panose="020B0604020202020204" pitchFamily="34" charset="0"/>
                <a:ea typeface="Arial Unicode MS" pitchFamily="34" charset="-128"/>
              </a:defRPr>
            </a:lvl1pPr>
          </a:lstStyle>
          <a:p>
            <a:pPr>
              <a:defRPr/>
            </a:pPr>
            <a:fld id="{150F2A95-12EE-4315-9FB9-DE7191966C9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9">
            <a:extLst>
              <a:ext uri="{FF2B5EF4-FFF2-40B4-BE49-F238E27FC236}">
                <a16:creationId xmlns:a16="http://schemas.microsoft.com/office/drawing/2014/main" id="{1A055583-7172-5A50-737E-064551D46C4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6D88B12-F4FF-4A4B-A21C-01C337035F57}" type="slidenum">
              <a:rPr lang="en-US" altLang="en-US" smtClean="0">
                <a:latin typeface="Arial" panose="020B0604020202020204" pitchFamily="34" charset="0"/>
              </a:rPr>
              <a:pPr>
                <a:spcBef>
                  <a:spcPct val="0"/>
                </a:spcBef>
              </a:pPr>
              <a:t>1</a:t>
            </a:fld>
            <a:endParaRPr lang="en-US" altLang="en-US">
              <a:latin typeface="Arial" panose="020B0604020202020204" pitchFamily="34" charset="0"/>
            </a:endParaRPr>
          </a:p>
        </p:txBody>
      </p:sp>
      <p:sp>
        <p:nvSpPr>
          <p:cNvPr id="36867" name="Text Box 1">
            <a:extLst>
              <a:ext uri="{FF2B5EF4-FFF2-40B4-BE49-F238E27FC236}">
                <a16:creationId xmlns:a16="http://schemas.microsoft.com/office/drawing/2014/main" id="{611E53F3-9C86-4AC8-AD5C-7D2B3D6638F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6868" name="Rectangle 2">
            <a:extLst>
              <a:ext uri="{FF2B5EF4-FFF2-40B4-BE49-F238E27FC236}">
                <a16:creationId xmlns:a16="http://schemas.microsoft.com/office/drawing/2014/main" id="{C5D7E4AB-1475-DDCE-D4E3-3D27A5041B38}"/>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36869" name="Text Box 3">
            <a:extLst>
              <a:ext uri="{FF2B5EF4-FFF2-40B4-BE49-F238E27FC236}">
                <a16:creationId xmlns:a16="http://schemas.microsoft.com/office/drawing/2014/main" id="{349D7387-BB86-E6E5-5D78-D041AAD172A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BA6A4019-4542-4EAC-9E56-A7E795865252}" type="slidenum">
              <a:rPr lang="en-US" altLang="en-US">
                <a:solidFill>
                  <a:srgbClr val="FFFFFF"/>
                </a:solidFill>
                <a:latin typeface="Arial" panose="020B0604020202020204" pitchFamily="34" charset="0"/>
              </a:rPr>
              <a:pPr algn="r" eaLnBrk="1" hangingPunct="1">
                <a:spcBef>
                  <a:spcPct val="0"/>
                </a:spcBef>
              </a:pPr>
              <a:t>1</a:t>
            </a:fld>
            <a:endParaRPr lang="en-US" altLang="en-US">
              <a:solidFill>
                <a:srgbClr val="FFFFFF"/>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9">
            <a:extLst>
              <a:ext uri="{FF2B5EF4-FFF2-40B4-BE49-F238E27FC236}">
                <a16:creationId xmlns:a16="http://schemas.microsoft.com/office/drawing/2014/main" id="{72591688-F17A-919B-EC36-302C5701D38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B502278-DFAD-436D-8F1E-5CE1028E91C5}" type="slidenum">
              <a:rPr lang="en-US" altLang="en-US" smtClean="0">
                <a:latin typeface="Arial" panose="020B0604020202020204" pitchFamily="34" charset="0"/>
              </a:rPr>
              <a:pPr>
                <a:spcBef>
                  <a:spcPct val="0"/>
                </a:spcBef>
              </a:pPr>
              <a:t>10</a:t>
            </a:fld>
            <a:endParaRPr lang="en-US" altLang="en-US">
              <a:latin typeface="Arial" panose="020B0604020202020204" pitchFamily="34" charset="0"/>
            </a:endParaRPr>
          </a:p>
        </p:txBody>
      </p:sp>
      <p:sp>
        <p:nvSpPr>
          <p:cNvPr id="53251" name="Text Box 1">
            <a:extLst>
              <a:ext uri="{FF2B5EF4-FFF2-40B4-BE49-F238E27FC236}">
                <a16:creationId xmlns:a16="http://schemas.microsoft.com/office/drawing/2014/main" id="{E473110B-DCEF-818B-9EAE-E7463F40EE6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7D533988-C48C-452B-B2AE-81A364687775}" type="slidenum">
              <a:rPr lang="en-US" altLang="en-US">
                <a:solidFill>
                  <a:srgbClr val="FFFFFF"/>
                </a:solidFill>
                <a:latin typeface="Arial" panose="020B0604020202020204" pitchFamily="34" charset="0"/>
              </a:rPr>
              <a:pPr algn="r" eaLnBrk="1" hangingPunct="1">
                <a:spcBef>
                  <a:spcPct val="0"/>
                </a:spcBef>
              </a:pPr>
              <a:t>10</a:t>
            </a:fld>
            <a:endParaRPr lang="en-US" altLang="en-US">
              <a:solidFill>
                <a:srgbClr val="FFFFFF"/>
              </a:solidFill>
              <a:latin typeface="Arial" panose="020B0604020202020204" pitchFamily="34" charset="0"/>
            </a:endParaRPr>
          </a:p>
        </p:txBody>
      </p:sp>
      <p:sp>
        <p:nvSpPr>
          <p:cNvPr id="53252" name="Text Box 2">
            <a:extLst>
              <a:ext uri="{FF2B5EF4-FFF2-40B4-BE49-F238E27FC236}">
                <a16:creationId xmlns:a16="http://schemas.microsoft.com/office/drawing/2014/main" id="{A3FF7521-9B51-375C-E080-62F2A00D023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53253" name="Text Box 3">
            <a:extLst>
              <a:ext uri="{FF2B5EF4-FFF2-40B4-BE49-F238E27FC236}">
                <a16:creationId xmlns:a16="http://schemas.microsoft.com/office/drawing/2014/main" id="{8D7C756E-2C97-F76A-9A7D-B65B6B6D49E8}"/>
              </a:ext>
            </a:extLst>
          </p:cNvPr>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ea typeface="MS Gothic" panose="020B0609070205080204" pitchFamily="49" charset="-128"/>
              </a:rPr>
              <a:t>The Discovery of Brainspotting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9">
            <a:extLst>
              <a:ext uri="{FF2B5EF4-FFF2-40B4-BE49-F238E27FC236}">
                <a16:creationId xmlns:a16="http://schemas.microsoft.com/office/drawing/2014/main" id="{2311BF64-2E91-89FC-639A-85846B87E8C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295BC21-0AE2-4A13-A7E7-DFDD3371851C}" type="slidenum">
              <a:rPr lang="en-US" altLang="en-US" smtClean="0">
                <a:latin typeface="Arial" panose="020B0604020202020204" pitchFamily="34" charset="0"/>
              </a:rPr>
              <a:pPr>
                <a:spcBef>
                  <a:spcPct val="0"/>
                </a:spcBef>
              </a:pPr>
              <a:t>11</a:t>
            </a:fld>
            <a:endParaRPr lang="en-US" altLang="en-US">
              <a:latin typeface="Arial" panose="020B0604020202020204" pitchFamily="34" charset="0"/>
            </a:endParaRPr>
          </a:p>
        </p:txBody>
      </p:sp>
      <p:sp>
        <p:nvSpPr>
          <p:cNvPr id="55299" name="Text Box 1">
            <a:extLst>
              <a:ext uri="{FF2B5EF4-FFF2-40B4-BE49-F238E27FC236}">
                <a16:creationId xmlns:a16="http://schemas.microsoft.com/office/drawing/2014/main" id="{C78E36FB-44E7-7473-CCF5-F9A37411C135}"/>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55300" name="Rectangle 2">
            <a:extLst>
              <a:ext uri="{FF2B5EF4-FFF2-40B4-BE49-F238E27FC236}">
                <a16:creationId xmlns:a16="http://schemas.microsoft.com/office/drawing/2014/main" id="{02D89E29-CAF2-00A0-FB97-2C105A2E8404}"/>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dirty="0">
              <a:latin typeface="Times New Roman" panose="02020603050405020304" pitchFamily="18" charset="0"/>
            </a:endParaRPr>
          </a:p>
        </p:txBody>
      </p:sp>
      <p:sp>
        <p:nvSpPr>
          <p:cNvPr id="55301" name="Text Box 3">
            <a:extLst>
              <a:ext uri="{FF2B5EF4-FFF2-40B4-BE49-F238E27FC236}">
                <a16:creationId xmlns:a16="http://schemas.microsoft.com/office/drawing/2014/main" id="{7C80529E-6FD6-E037-0566-EAF89D49708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F890118C-2B9A-41D7-98D9-22EF34BE3955}" type="slidenum">
              <a:rPr lang="en-US" altLang="en-US">
                <a:solidFill>
                  <a:srgbClr val="FFFFFF"/>
                </a:solidFill>
                <a:latin typeface="Arial" panose="020B0604020202020204" pitchFamily="34" charset="0"/>
              </a:rPr>
              <a:pPr algn="r" eaLnBrk="1" hangingPunct="1">
                <a:spcBef>
                  <a:spcPct val="0"/>
                </a:spcBef>
              </a:pPr>
              <a:t>11</a:t>
            </a:fld>
            <a:endParaRPr lang="en-US" altLang="en-US">
              <a:solidFill>
                <a:srgbClr val="FFFFFF"/>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1D716619-E1B9-7CF3-DA67-E3A3D9AEEB02}"/>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40F187A8-9BCE-5EAA-18D8-8C9A86BE04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I was struck by the fact that new material emerged that had not come out in a year of intensive treatment. But I was even more struck that issues that had been “resolved” reemerged and processed through to a deeper level.</a:t>
            </a:r>
          </a:p>
        </p:txBody>
      </p:sp>
      <p:sp>
        <p:nvSpPr>
          <p:cNvPr id="57348" name="Slide Number Placeholder 3">
            <a:extLst>
              <a:ext uri="{FF2B5EF4-FFF2-40B4-BE49-F238E27FC236}">
                <a16:creationId xmlns:a16="http://schemas.microsoft.com/office/drawing/2014/main" id="{C63AB474-305D-FBB5-1AE7-88DDAE4B0EAD}"/>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9AA2F49-E8B8-4CBB-8F30-2A216E10C7F3}" type="slidenum">
              <a:rPr lang="en-US" altLang="en-US" smtClean="0">
                <a:latin typeface="Arial" panose="020B0604020202020204" pitchFamily="34" charset="0"/>
              </a:rPr>
              <a:pPr>
                <a:spcBef>
                  <a:spcPct val="0"/>
                </a:spcBef>
              </a:pPr>
              <a:t>12</a:t>
            </a:fld>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9">
            <a:extLst>
              <a:ext uri="{FF2B5EF4-FFF2-40B4-BE49-F238E27FC236}">
                <a16:creationId xmlns:a16="http://schemas.microsoft.com/office/drawing/2014/main" id="{EBFD3B3E-28C8-1A0C-5739-5C250571FEA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3D97BDA-B02A-464D-A148-0E57397FEAA1}"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
        <p:nvSpPr>
          <p:cNvPr id="59395" name="Text Box 1">
            <a:extLst>
              <a:ext uri="{FF2B5EF4-FFF2-40B4-BE49-F238E27FC236}">
                <a16:creationId xmlns:a16="http://schemas.microsoft.com/office/drawing/2014/main" id="{7F95A31B-F570-6BC5-8CD8-83F4872C752F}"/>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59396" name="Rectangle 2">
            <a:extLst>
              <a:ext uri="{FF2B5EF4-FFF2-40B4-BE49-F238E27FC236}">
                <a16:creationId xmlns:a16="http://schemas.microsoft.com/office/drawing/2014/main" id="{3B2E75E4-D924-7DC0-E733-857A6A6A8E76}"/>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altLang="en-US">
                <a:latin typeface="Times New Roman" panose="02020603050405020304" pitchFamily="18" charset="0"/>
              </a:rPr>
              <a:t>And never had the problem again</a:t>
            </a:r>
          </a:p>
        </p:txBody>
      </p:sp>
      <p:sp>
        <p:nvSpPr>
          <p:cNvPr id="59397" name="Text Box 3">
            <a:extLst>
              <a:ext uri="{FF2B5EF4-FFF2-40B4-BE49-F238E27FC236}">
                <a16:creationId xmlns:a16="http://schemas.microsoft.com/office/drawing/2014/main" id="{7F454115-33BC-4FB7-009F-3E7824481AF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9183AA9A-6115-4247-BB3B-5B405C82D946}" type="slidenum">
              <a:rPr lang="en-US" altLang="en-US">
                <a:solidFill>
                  <a:srgbClr val="FFFFFF"/>
                </a:solidFill>
                <a:latin typeface="Arial" panose="020B0604020202020204" pitchFamily="34" charset="0"/>
              </a:rPr>
              <a:pPr algn="r" eaLnBrk="1" hangingPunct="1">
                <a:spcBef>
                  <a:spcPct val="0"/>
                </a:spcBef>
              </a:pPr>
              <a:t>13</a:t>
            </a:fld>
            <a:endParaRPr lang="en-US" altLang="en-US">
              <a:solidFill>
                <a:srgbClr val="FFFFFF"/>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3132942A-3B30-94A8-53C8-A594EB820527}"/>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2980DF3C-CE0F-13D6-E15B-47FE024D86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I began to look for these eye anomalies with my other clients and held their gaze at the point of the eye freeze or wobble </a:t>
            </a:r>
          </a:p>
        </p:txBody>
      </p:sp>
      <p:sp>
        <p:nvSpPr>
          <p:cNvPr id="61444" name="Slide Number Placeholder 3">
            <a:extLst>
              <a:ext uri="{FF2B5EF4-FFF2-40B4-BE49-F238E27FC236}">
                <a16:creationId xmlns:a16="http://schemas.microsoft.com/office/drawing/2014/main" id="{E6BDB004-0DB2-CE38-5EB1-80B6742D004B}"/>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8E61420-D10E-415A-80FC-1A32D7E46192}"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B1AA9AB8-EC44-02DA-975E-4950BED40AF4}"/>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67543734-B332-4D5B-DA15-91B5529922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63492" name="Slide Number Placeholder 3">
            <a:extLst>
              <a:ext uri="{FF2B5EF4-FFF2-40B4-BE49-F238E27FC236}">
                <a16:creationId xmlns:a16="http://schemas.microsoft.com/office/drawing/2014/main" id="{C6CF22F2-C1DC-18A7-D8F7-7D989F28C5EF}"/>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2556F6A-02B9-4342-8280-AD7888731DF1}" type="slidenum">
              <a:rPr lang="en-US" altLang="en-US" smtClean="0">
                <a:latin typeface="Arial" panose="020B0604020202020204" pitchFamily="34" charset="0"/>
              </a:rPr>
              <a:pPr>
                <a:spcBef>
                  <a:spcPct val="0"/>
                </a:spcBef>
              </a:pPr>
              <a:t>15</a:t>
            </a:fld>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8F7C4F3D-A81E-9223-4631-F61AD5B2C9C0}"/>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1BDAA085-1720-7A38-3DFC-F1702ED70B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65540" name="Slide Number Placeholder 3">
            <a:extLst>
              <a:ext uri="{FF2B5EF4-FFF2-40B4-BE49-F238E27FC236}">
                <a16:creationId xmlns:a16="http://schemas.microsoft.com/office/drawing/2014/main" id="{5AADA016-962A-75C5-A4D3-5CEFED7C34FD}"/>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86DEDAB-D704-47DB-9CA8-F4FAFD7EB308}" type="slidenum">
              <a:rPr lang="en-US" altLang="en-US" smtClean="0">
                <a:latin typeface="Arial" panose="020B0604020202020204" pitchFamily="34" charset="0"/>
              </a:rPr>
              <a:pPr>
                <a:spcBef>
                  <a:spcPct val="0"/>
                </a:spcBef>
              </a:pPr>
              <a:t>16</a:t>
            </a:fld>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EF27EBEF-5940-C8E0-4F19-565013F64D54}"/>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997CD5F4-D6B7-35BA-C65C-DDCE2BDC5F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During the following years I discovered many ways of locating relevant eye positions in the field of vision</a:t>
            </a:r>
          </a:p>
        </p:txBody>
      </p:sp>
      <p:sp>
        <p:nvSpPr>
          <p:cNvPr id="67588" name="Slide Number Placeholder 3">
            <a:extLst>
              <a:ext uri="{FF2B5EF4-FFF2-40B4-BE49-F238E27FC236}">
                <a16:creationId xmlns:a16="http://schemas.microsoft.com/office/drawing/2014/main" id="{710D0A05-1F68-BDA2-0C9D-10E4072447F8}"/>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4A3C625-F5F6-4443-9522-BA9E34CC32E5}" type="slidenum">
              <a:rPr lang="en-US" altLang="en-US" smtClean="0">
                <a:latin typeface="Arial" panose="020B0604020202020204" pitchFamily="34" charset="0"/>
              </a:rPr>
              <a:pPr>
                <a:spcBef>
                  <a:spcPct val="0"/>
                </a:spcBef>
              </a:pPr>
              <a:t>17</a:t>
            </a:fld>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A3697BD4-96A5-237E-8E63-47A4FD218AE8}"/>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B3F5F9B3-1255-63CA-DBE9-10485FBD8A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These include: Outside Window, Inside Window, One Eye, Gazespotting, Z Axis (3 D) Rolling Brainspotting</a:t>
            </a:r>
          </a:p>
        </p:txBody>
      </p:sp>
      <p:sp>
        <p:nvSpPr>
          <p:cNvPr id="69636" name="Slide Number Placeholder 3">
            <a:extLst>
              <a:ext uri="{FF2B5EF4-FFF2-40B4-BE49-F238E27FC236}">
                <a16:creationId xmlns:a16="http://schemas.microsoft.com/office/drawing/2014/main" id="{EEC0F906-C33E-7D6B-42CD-362322BB6ED3}"/>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199FBC0-5867-4419-9F82-80C1E4D99350}" type="slidenum">
              <a:rPr lang="en-US" altLang="en-US" smtClean="0">
                <a:latin typeface="Arial" panose="020B0604020202020204" pitchFamily="34" charset="0"/>
              </a:rPr>
              <a:pPr>
                <a:spcBef>
                  <a:spcPct val="0"/>
                </a:spcBef>
              </a:pPr>
              <a:t>18</a:t>
            </a:fld>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9">
            <a:extLst>
              <a:ext uri="{FF2B5EF4-FFF2-40B4-BE49-F238E27FC236}">
                <a16:creationId xmlns:a16="http://schemas.microsoft.com/office/drawing/2014/main" id="{CE835257-797A-1111-DC80-196874E9F59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7C27759-1079-471C-9FCC-1CBC8372307E}" type="slidenum">
              <a:rPr lang="en-US" altLang="en-US" smtClean="0">
                <a:latin typeface="Arial" panose="020B0604020202020204" pitchFamily="34" charset="0"/>
              </a:rPr>
              <a:pPr>
                <a:spcBef>
                  <a:spcPct val="0"/>
                </a:spcBef>
              </a:pPr>
              <a:t>19</a:t>
            </a:fld>
            <a:endParaRPr lang="en-US" altLang="en-US">
              <a:latin typeface="Arial" panose="020B0604020202020204" pitchFamily="34" charset="0"/>
            </a:endParaRPr>
          </a:p>
        </p:txBody>
      </p:sp>
      <p:sp>
        <p:nvSpPr>
          <p:cNvPr id="71683" name="Text Box 1">
            <a:extLst>
              <a:ext uri="{FF2B5EF4-FFF2-40B4-BE49-F238E27FC236}">
                <a16:creationId xmlns:a16="http://schemas.microsoft.com/office/drawing/2014/main" id="{80A5BD84-0516-EA59-E954-7B215CC041A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71684" name="Rectangle 2">
            <a:extLst>
              <a:ext uri="{FF2B5EF4-FFF2-40B4-BE49-F238E27FC236}">
                <a16:creationId xmlns:a16="http://schemas.microsoft.com/office/drawing/2014/main" id="{460F4F84-FD51-1820-620C-3DBFD3D95F5F}"/>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71685" name="Text Box 3">
            <a:extLst>
              <a:ext uri="{FF2B5EF4-FFF2-40B4-BE49-F238E27FC236}">
                <a16:creationId xmlns:a16="http://schemas.microsoft.com/office/drawing/2014/main" id="{4D663168-59EE-7458-E027-202068F9757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DD27AEA4-9A3E-4E52-82E5-30B670D2C277}" type="slidenum">
              <a:rPr lang="en-US" altLang="en-US">
                <a:solidFill>
                  <a:srgbClr val="FFFFFF"/>
                </a:solidFill>
                <a:latin typeface="Arial" panose="020B0604020202020204" pitchFamily="34" charset="0"/>
              </a:rPr>
              <a:pPr algn="r" eaLnBrk="1" hangingPunct="1">
                <a:spcBef>
                  <a:spcPct val="0"/>
                </a:spcBef>
              </a:pPr>
              <a:t>19</a:t>
            </a:fld>
            <a:endParaRPr lang="en-US" altLang="en-US">
              <a:solidFill>
                <a:srgbClr val="FFFFFF"/>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A09F901-5049-C442-D72D-A75DA33A3AAD}"/>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C1814CEB-EE60-1ECD-F18E-5C6EC7DA81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Argentina, Belgium, Brazil, Ecuador, </a:t>
            </a:r>
          </a:p>
        </p:txBody>
      </p:sp>
      <p:sp>
        <p:nvSpPr>
          <p:cNvPr id="43012" name="Slide Number Placeholder 3">
            <a:extLst>
              <a:ext uri="{FF2B5EF4-FFF2-40B4-BE49-F238E27FC236}">
                <a16:creationId xmlns:a16="http://schemas.microsoft.com/office/drawing/2014/main" id="{D6750497-3F54-A2C6-A532-6F12A0ECD796}"/>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FEF5503-72AE-4D52-9435-AED4A9BAC56C}" type="slidenum">
              <a:rPr lang="en-US" altLang="en-US">
                <a:latin typeface="Arial" panose="020B0604020202020204" pitchFamily="34" charset="0"/>
              </a:rPr>
              <a:pPr>
                <a:spcBef>
                  <a:spcPct val="0"/>
                </a:spcBef>
              </a:pPr>
              <a:t>2</a:t>
            </a:fld>
            <a:endParaRPr lang="en-US" altLang="en-US">
              <a:latin typeface="Arial" panose="020B0604020202020204" pitchFamily="34" charset="0"/>
            </a:endParaRPr>
          </a:p>
        </p:txBody>
      </p:sp>
    </p:spTree>
    <p:extLst>
      <p:ext uri="{BB962C8B-B14F-4D97-AF65-F5344CB8AC3E}">
        <p14:creationId xmlns:p14="http://schemas.microsoft.com/office/powerpoint/2010/main" val="3195537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9">
            <a:extLst>
              <a:ext uri="{FF2B5EF4-FFF2-40B4-BE49-F238E27FC236}">
                <a16:creationId xmlns:a16="http://schemas.microsoft.com/office/drawing/2014/main" id="{13AE9EE1-40D5-6312-5251-5E9B119E3CA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3661319-F6B3-469A-A749-98EC25E6138C}" type="slidenum">
              <a:rPr lang="en-US" altLang="en-US" smtClean="0">
                <a:latin typeface="Arial" panose="020B0604020202020204" pitchFamily="34" charset="0"/>
              </a:rPr>
              <a:pPr>
                <a:spcBef>
                  <a:spcPct val="0"/>
                </a:spcBef>
              </a:pPr>
              <a:t>20</a:t>
            </a:fld>
            <a:endParaRPr lang="en-US" altLang="en-US">
              <a:latin typeface="Arial" panose="020B0604020202020204" pitchFamily="34" charset="0"/>
            </a:endParaRPr>
          </a:p>
        </p:txBody>
      </p:sp>
      <p:sp>
        <p:nvSpPr>
          <p:cNvPr id="73731" name="Text Box 1">
            <a:extLst>
              <a:ext uri="{FF2B5EF4-FFF2-40B4-BE49-F238E27FC236}">
                <a16:creationId xmlns:a16="http://schemas.microsoft.com/office/drawing/2014/main" id="{AA55D367-300A-0CEE-801C-131129E2DC07}"/>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73732" name="Rectangle 2">
            <a:extLst>
              <a:ext uri="{FF2B5EF4-FFF2-40B4-BE49-F238E27FC236}">
                <a16:creationId xmlns:a16="http://schemas.microsoft.com/office/drawing/2014/main" id="{07EA61E5-BF1D-9196-5B7F-44F86C1EFD65}"/>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73733" name="Text Box 3">
            <a:extLst>
              <a:ext uri="{FF2B5EF4-FFF2-40B4-BE49-F238E27FC236}">
                <a16:creationId xmlns:a16="http://schemas.microsoft.com/office/drawing/2014/main" id="{8B09B9B5-1563-8DD1-B442-DEEE9B64411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454E8B13-C4D9-4359-AB68-DBA0E402C36D}" type="slidenum">
              <a:rPr lang="en-US" altLang="en-US">
                <a:solidFill>
                  <a:srgbClr val="FFFFFF"/>
                </a:solidFill>
                <a:latin typeface="Arial" panose="020B0604020202020204" pitchFamily="34" charset="0"/>
              </a:rPr>
              <a:pPr algn="r" eaLnBrk="1" hangingPunct="1">
                <a:spcBef>
                  <a:spcPct val="0"/>
                </a:spcBef>
              </a:pPr>
              <a:t>20</a:t>
            </a:fld>
            <a:endParaRPr lang="en-US" altLang="en-US">
              <a:solidFill>
                <a:srgbClr val="FFFFFF"/>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9">
            <a:extLst>
              <a:ext uri="{FF2B5EF4-FFF2-40B4-BE49-F238E27FC236}">
                <a16:creationId xmlns:a16="http://schemas.microsoft.com/office/drawing/2014/main" id="{D9579B05-126F-7087-6E6D-57EAC9F776E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105744F-8FF1-419E-B563-DB207E55E48F}" type="slidenum">
              <a:rPr lang="en-US" altLang="en-US" smtClean="0">
                <a:latin typeface="Arial" panose="020B0604020202020204" pitchFamily="34" charset="0"/>
              </a:rPr>
              <a:pPr>
                <a:spcBef>
                  <a:spcPct val="0"/>
                </a:spcBef>
              </a:pPr>
              <a:t>21</a:t>
            </a:fld>
            <a:endParaRPr lang="en-US" altLang="en-US">
              <a:latin typeface="Arial" panose="020B0604020202020204" pitchFamily="34" charset="0"/>
            </a:endParaRPr>
          </a:p>
        </p:txBody>
      </p:sp>
      <p:sp>
        <p:nvSpPr>
          <p:cNvPr id="75779" name="Text Box 1">
            <a:extLst>
              <a:ext uri="{FF2B5EF4-FFF2-40B4-BE49-F238E27FC236}">
                <a16:creationId xmlns:a16="http://schemas.microsoft.com/office/drawing/2014/main" id="{F46722D8-2473-7FD3-A401-6AEEC7288EE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41417DA9-2A6D-4FEA-95C6-FDF58EBB80F7}" type="slidenum">
              <a:rPr lang="en-US" altLang="en-US">
                <a:solidFill>
                  <a:srgbClr val="FFFFFF"/>
                </a:solidFill>
                <a:latin typeface="Arial" panose="020B0604020202020204" pitchFamily="34" charset="0"/>
              </a:rPr>
              <a:pPr algn="r" eaLnBrk="1" hangingPunct="1">
                <a:spcBef>
                  <a:spcPct val="0"/>
                </a:spcBef>
              </a:pPr>
              <a:t>21</a:t>
            </a:fld>
            <a:endParaRPr lang="en-US" altLang="en-US">
              <a:solidFill>
                <a:srgbClr val="FFFFFF"/>
              </a:solidFill>
              <a:latin typeface="Arial" panose="020B0604020202020204" pitchFamily="34" charset="0"/>
            </a:endParaRPr>
          </a:p>
        </p:txBody>
      </p:sp>
      <p:sp>
        <p:nvSpPr>
          <p:cNvPr id="75780" name="Text Box 2">
            <a:extLst>
              <a:ext uri="{FF2B5EF4-FFF2-40B4-BE49-F238E27FC236}">
                <a16:creationId xmlns:a16="http://schemas.microsoft.com/office/drawing/2014/main" id="{DAE7FFD9-3B80-5F7A-6433-4612D904C59B}"/>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75781" name="Rectangle 3">
            <a:extLst>
              <a:ext uri="{FF2B5EF4-FFF2-40B4-BE49-F238E27FC236}">
                <a16:creationId xmlns:a16="http://schemas.microsoft.com/office/drawing/2014/main" id="{86A8BBD9-E653-D8E5-357C-CF454643102C}"/>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9">
            <a:extLst>
              <a:ext uri="{FF2B5EF4-FFF2-40B4-BE49-F238E27FC236}">
                <a16:creationId xmlns:a16="http://schemas.microsoft.com/office/drawing/2014/main" id="{4AFC6E72-49C0-4AAD-5F5D-7C48DEF3266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03EE740-F35B-4B70-A60F-51C1C81A0E3F}"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
        <p:nvSpPr>
          <p:cNvPr id="77827" name="Text Box 1">
            <a:extLst>
              <a:ext uri="{FF2B5EF4-FFF2-40B4-BE49-F238E27FC236}">
                <a16:creationId xmlns:a16="http://schemas.microsoft.com/office/drawing/2014/main" id="{80ED237E-6396-7611-1CEF-AAA2D73099C5}"/>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77828" name="Rectangle 2">
            <a:extLst>
              <a:ext uri="{FF2B5EF4-FFF2-40B4-BE49-F238E27FC236}">
                <a16:creationId xmlns:a16="http://schemas.microsoft.com/office/drawing/2014/main" id="{D95B327A-6A5D-D68D-6BFA-61DA50499F2C}"/>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77829" name="Text Box 3">
            <a:extLst>
              <a:ext uri="{FF2B5EF4-FFF2-40B4-BE49-F238E27FC236}">
                <a16:creationId xmlns:a16="http://schemas.microsoft.com/office/drawing/2014/main" id="{B167E770-2C47-A779-85C1-92AE309ECE0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83A2EC08-CCF0-4392-AA00-220AC53467BF}" type="slidenum">
              <a:rPr lang="en-US" altLang="en-US">
                <a:solidFill>
                  <a:srgbClr val="FFFFFF"/>
                </a:solidFill>
                <a:latin typeface="Arial" panose="020B0604020202020204" pitchFamily="34" charset="0"/>
              </a:rPr>
              <a:pPr algn="r" eaLnBrk="1" hangingPunct="1">
                <a:spcBef>
                  <a:spcPct val="0"/>
                </a:spcBef>
              </a:pPr>
              <a:t>22</a:t>
            </a:fld>
            <a:endParaRPr lang="en-US" altLang="en-US">
              <a:solidFill>
                <a:srgbClr val="FFFFFF"/>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9">
            <a:extLst>
              <a:ext uri="{FF2B5EF4-FFF2-40B4-BE49-F238E27FC236}">
                <a16:creationId xmlns:a16="http://schemas.microsoft.com/office/drawing/2014/main" id="{296BA097-3EAE-D657-B63C-7A7E62D9785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F89CD1A-8F14-4716-8664-841A8738C70A}" type="slidenum">
              <a:rPr lang="en-US" altLang="en-US" smtClean="0">
                <a:latin typeface="Arial" panose="020B0604020202020204" pitchFamily="34" charset="0"/>
              </a:rPr>
              <a:pPr>
                <a:spcBef>
                  <a:spcPct val="0"/>
                </a:spcBef>
              </a:pPr>
              <a:t>23</a:t>
            </a:fld>
            <a:endParaRPr lang="en-US" altLang="en-US">
              <a:latin typeface="Arial" panose="020B0604020202020204" pitchFamily="34" charset="0"/>
            </a:endParaRPr>
          </a:p>
        </p:txBody>
      </p:sp>
      <p:sp>
        <p:nvSpPr>
          <p:cNvPr id="79875" name="Text Box 1">
            <a:extLst>
              <a:ext uri="{FF2B5EF4-FFF2-40B4-BE49-F238E27FC236}">
                <a16:creationId xmlns:a16="http://schemas.microsoft.com/office/drawing/2014/main" id="{FE9C4857-56A5-4A51-8C43-E14BBB1DCF8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79876" name="Rectangle 2">
            <a:extLst>
              <a:ext uri="{FF2B5EF4-FFF2-40B4-BE49-F238E27FC236}">
                <a16:creationId xmlns:a16="http://schemas.microsoft.com/office/drawing/2014/main" id="{4BE0C87D-9EDA-8F41-DF9C-EADF98671771}"/>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79877" name="Text Box 3">
            <a:extLst>
              <a:ext uri="{FF2B5EF4-FFF2-40B4-BE49-F238E27FC236}">
                <a16:creationId xmlns:a16="http://schemas.microsoft.com/office/drawing/2014/main" id="{BA341256-02DC-BAAB-B26D-F919E55C730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53AC9647-1BA4-4F97-AF5F-DCDA27D9085F}" type="slidenum">
              <a:rPr lang="en-US" altLang="en-US">
                <a:solidFill>
                  <a:srgbClr val="FFFFFF"/>
                </a:solidFill>
                <a:latin typeface="Arial" panose="020B0604020202020204" pitchFamily="34" charset="0"/>
              </a:rPr>
              <a:pPr algn="r" eaLnBrk="1" hangingPunct="1">
                <a:spcBef>
                  <a:spcPct val="0"/>
                </a:spcBef>
              </a:pPr>
              <a:t>23</a:t>
            </a:fld>
            <a:endParaRPr lang="en-US" altLang="en-US">
              <a:solidFill>
                <a:srgbClr val="FFFFFF"/>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9">
            <a:extLst>
              <a:ext uri="{FF2B5EF4-FFF2-40B4-BE49-F238E27FC236}">
                <a16:creationId xmlns:a16="http://schemas.microsoft.com/office/drawing/2014/main" id="{690C412B-1D64-FF8A-9D13-94CA52C8D4C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043E7C1-1AED-4D6E-AAB4-0E29571ECA17}" type="slidenum">
              <a:rPr lang="en-US" altLang="en-US" smtClean="0">
                <a:latin typeface="Arial" panose="020B0604020202020204" pitchFamily="34" charset="0"/>
              </a:rPr>
              <a:pPr>
                <a:spcBef>
                  <a:spcPct val="0"/>
                </a:spcBef>
              </a:pPr>
              <a:t>24</a:t>
            </a:fld>
            <a:endParaRPr lang="en-US" altLang="en-US">
              <a:latin typeface="Arial" panose="020B0604020202020204" pitchFamily="34" charset="0"/>
            </a:endParaRPr>
          </a:p>
        </p:txBody>
      </p:sp>
      <p:sp>
        <p:nvSpPr>
          <p:cNvPr id="81923" name="Text Box 1">
            <a:extLst>
              <a:ext uri="{FF2B5EF4-FFF2-40B4-BE49-F238E27FC236}">
                <a16:creationId xmlns:a16="http://schemas.microsoft.com/office/drawing/2014/main" id="{15B81E19-1B3E-6CFD-B62F-756BB2F4EF4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613DF9F9-FAC4-49A1-B4E2-24DAABC9E299}" type="slidenum">
              <a:rPr lang="en-US" altLang="en-US">
                <a:solidFill>
                  <a:srgbClr val="FFFFFF"/>
                </a:solidFill>
                <a:latin typeface="Arial" panose="020B0604020202020204" pitchFamily="34" charset="0"/>
              </a:rPr>
              <a:pPr algn="r" eaLnBrk="1" hangingPunct="1">
                <a:spcBef>
                  <a:spcPct val="0"/>
                </a:spcBef>
              </a:pPr>
              <a:t>24</a:t>
            </a:fld>
            <a:endParaRPr lang="en-US" altLang="en-US">
              <a:solidFill>
                <a:srgbClr val="FFFFFF"/>
              </a:solidFill>
              <a:latin typeface="Arial" panose="020B0604020202020204" pitchFamily="34" charset="0"/>
            </a:endParaRPr>
          </a:p>
        </p:txBody>
      </p:sp>
      <p:sp>
        <p:nvSpPr>
          <p:cNvPr id="81924" name="Text Box 2">
            <a:extLst>
              <a:ext uri="{FF2B5EF4-FFF2-40B4-BE49-F238E27FC236}">
                <a16:creationId xmlns:a16="http://schemas.microsoft.com/office/drawing/2014/main" id="{6C251816-B2ED-5C5C-AEE1-F57955B5AA36}"/>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1925" name="Rectangle 3">
            <a:extLst>
              <a:ext uri="{FF2B5EF4-FFF2-40B4-BE49-F238E27FC236}">
                <a16:creationId xmlns:a16="http://schemas.microsoft.com/office/drawing/2014/main" id="{337F4AD0-7BEF-BA9B-5E44-DF0DF9F1BEB9}"/>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9">
            <a:extLst>
              <a:ext uri="{FF2B5EF4-FFF2-40B4-BE49-F238E27FC236}">
                <a16:creationId xmlns:a16="http://schemas.microsoft.com/office/drawing/2014/main" id="{21CBEAE8-D124-FCA9-4882-B5DAC4E0D96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6B3D47D-47EF-466E-8643-64A899648C0D}" type="slidenum">
              <a:rPr lang="en-US" altLang="en-US" smtClean="0">
                <a:latin typeface="Arial" panose="020B0604020202020204" pitchFamily="34" charset="0"/>
              </a:rPr>
              <a:pPr>
                <a:spcBef>
                  <a:spcPct val="0"/>
                </a:spcBef>
              </a:pPr>
              <a:t>25</a:t>
            </a:fld>
            <a:endParaRPr lang="en-US" altLang="en-US">
              <a:latin typeface="Arial" panose="020B0604020202020204" pitchFamily="34" charset="0"/>
            </a:endParaRPr>
          </a:p>
        </p:txBody>
      </p:sp>
      <p:sp>
        <p:nvSpPr>
          <p:cNvPr id="83971" name="Text Box 1">
            <a:extLst>
              <a:ext uri="{FF2B5EF4-FFF2-40B4-BE49-F238E27FC236}">
                <a16:creationId xmlns:a16="http://schemas.microsoft.com/office/drawing/2014/main" id="{B794F6D2-2245-1322-91F9-E09A0F15E66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3972" name="Text Box 2">
            <a:extLst>
              <a:ext uri="{FF2B5EF4-FFF2-40B4-BE49-F238E27FC236}">
                <a16:creationId xmlns:a16="http://schemas.microsoft.com/office/drawing/2014/main" id="{1F3F8484-3F0E-C528-3111-4509603CE635}"/>
              </a:ext>
            </a:extLst>
          </p:cNvPr>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ea typeface="MS Gothic" panose="020B0609070205080204" pitchFamily="49" charset="-128"/>
              </a:rPr>
              <a:t>Spontaneous Spot</a:t>
            </a:r>
          </a:p>
        </p:txBody>
      </p:sp>
      <p:sp>
        <p:nvSpPr>
          <p:cNvPr id="83973" name="Text Box 3">
            <a:extLst>
              <a:ext uri="{FF2B5EF4-FFF2-40B4-BE49-F238E27FC236}">
                <a16:creationId xmlns:a16="http://schemas.microsoft.com/office/drawing/2014/main" id="{0B98C511-CAB4-8B66-7AAD-990A3D47B3A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7AE42E0D-A8E8-4380-8FD1-7BC02829315F}" type="slidenum">
              <a:rPr lang="en-US" altLang="en-US">
                <a:solidFill>
                  <a:srgbClr val="FFFFFF"/>
                </a:solidFill>
                <a:latin typeface="Arial" panose="020B0604020202020204" pitchFamily="34" charset="0"/>
              </a:rPr>
              <a:pPr algn="r" eaLnBrk="1" hangingPunct="1">
                <a:spcBef>
                  <a:spcPct val="0"/>
                </a:spcBef>
              </a:pPr>
              <a:t>25</a:t>
            </a:fld>
            <a:endParaRPr lang="en-US" altLang="en-US">
              <a:solidFill>
                <a:srgbClr val="FFFFFF"/>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9">
            <a:extLst>
              <a:ext uri="{FF2B5EF4-FFF2-40B4-BE49-F238E27FC236}">
                <a16:creationId xmlns:a16="http://schemas.microsoft.com/office/drawing/2014/main" id="{68E63A4D-B60C-01C2-22D1-25FFCE7CB3C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BE54221-17F8-40CD-9802-F7E9841BD034}" type="slidenum">
              <a:rPr lang="en-US" altLang="en-US" smtClean="0">
                <a:latin typeface="Arial" panose="020B0604020202020204" pitchFamily="34" charset="0"/>
              </a:rPr>
              <a:pPr>
                <a:spcBef>
                  <a:spcPct val="0"/>
                </a:spcBef>
              </a:pPr>
              <a:t>26</a:t>
            </a:fld>
            <a:endParaRPr lang="en-US" altLang="en-US">
              <a:latin typeface="Arial" panose="020B0604020202020204" pitchFamily="34" charset="0"/>
            </a:endParaRPr>
          </a:p>
        </p:txBody>
      </p:sp>
      <p:sp>
        <p:nvSpPr>
          <p:cNvPr id="86019" name="Text Box 1">
            <a:extLst>
              <a:ext uri="{FF2B5EF4-FFF2-40B4-BE49-F238E27FC236}">
                <a16:creationId xmlns:a16="http://schemas.microsoft.com/office/drawing/2014/main" id="{D6D8E3EB-FDD9-7AB9-19B1-3C3BC543BF4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86020" name="Text Box 2">
            <a:extLst>
              <a:ext uri="{FF2B5EF4-FFF2-40B4-BE49-F238E27FC236}">
                <a16:creationId xmlns:a16="http://schemas.microsoft.com/office/drawing/2014/main" id="{820D5288-1218-5153-5449-B614988D5C18}"/>
              </a:ext>
            </a:extLst>
          </p:cNvPr>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ea typeface="MS Gothic" panose="020B0609070205080204" pitchFamily="49" charset="-128"/>
              </a:rPr>
              <a:t>A Brainspot is focused activation throughout the brain.</a:t>
            </a:r>
          </a:p>
        </p:txBody>
      </p:sp>
      <p:sp>
        <p:nvSpPr>
          <p:cNvPr id="86021" name="Text Box 3">
            <a:extLst>
              <a:ext uri="{FF2B5EF4-FFF2-40B4-BE49-F238E27FC236}">
                <a16:creationId xmlns:a16="http://schemas.microsoft.com/office/drawing/2014/main" id="{48ABB95B-F7A3-8CB4-A72A-1E00544BC89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56CE67F4-708F-474A-B679-4E4001186450}" type="slidenum">
              <a:rPr lang="en-US" altLang="en-US">
                <a:solidFill>
                  <a:srgbClr val="FFFFFF"/>
                </a:solidFill>
                <a:latin typeface="Arial" panose="020B0604020202020204" pitchFamily="34" charset="0"/>
              </a:rPr>
              <a:pPr algn="r" eaLnBrk="1" hangingPunct="1">
                <a:spcBef>
                  <a:spcPct val="0"/>
                </a:spcBef>
              </a:pPr>
              <a:t>26</a:t>
            </a:fld>
            <a:endParaRPr lang="en-US" altLang="en-US">
              <a:solidFill>
                <a:srgbClr val="FFFFFF"/>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9">
            <a:extLst>
              <a:ext uri="{FF2B5EF4-FFF2-40B4-BE49-F238E27FC236}">
                <a16:creationId xmlns:a16="http://schemas.microsoft.com/office/drawing/2014/main" id="{7B4B98A9-50DD-7A57-CB4F-91B65CB5AB3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B49214D-F32E-4B26-851E-99AF27DEE98E}" type="slidenum">
              <a:rPr lang="en-US" altLang="en-US" smtClean="0">
                <a:latin typeface="Arial" panose="020B0604020202020204" pitchFamily="34" charset="0"/>
              </a:rPr>
              <a:pPr>
                <a:spcBef>
                  <a:spcPct val="0"/>
                </a:spcBef>
              </a:pPr>
              <a:t>28</a:t>
            </a:fld>
            <a:endParaRPr lang="en-US" altLang="en-US">
              <a:latin typeface="Arial" panose="020B0604020202020204" pitchFamily="34" charset="0"/>
            </a:endParaRPr>
          </a:p>
        </p:txBody>
      </p:sp>
      <p:sp>
        <p:nvSpPr>
          <p:cNvPr id="107523" name="Text Box 1">
            <a:extLst>
              <a:ext uri="{FF2B5EF4-FFF2-40B4-BE49-F238E27FC236}">
                <a16:creationId xmlns:a16="http://schemas.microsoft.com/office/drawing/2014/main" id="{A3BA7B70-71D4-407E-C088-D3FB6B854BDE}"/>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07524" name="Rectangle 2">
            <a:extLst>
              <a:ext uri="{FF2B5EF4-FFF2-40B4-BE49-F238E27FC236}">
                <a16:creationId xmlns:a16="http://schemas.microsoft.com/office/drawing/2014/main" id="{23B36955-7AB3-DA49-750F-F4C59450B872}"/>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altLang="en-US">
                <a:latin typeface="Times New Roman" panose="02020603050405020304" pitchFamily="18" charset="0"/>
              </a:rPr>
              <a:t>  (Literal translation: I saw one thing that I saw nothing.</a:t>
            </a:r>
          </a:p>
          <a:p>
            <a:r>
              <a:rPr lang="en-US" altLang="en-US">
                <a:latin typeface="Times New Roman" panose="02020603050405020304" pitchFamily="18" charset="0"/>
              </a:rPr>
              <a:t>However, seeing is taken to mean knowing in most translations of this, thus resulting to I know one thing that I know nothing.)</a:t>
            </a:r>
          </a:p>
          <a:p>
            <a:endParaRPr lang="en-US" altLang="en-US">
              <a:latin typeface="Times New Roman" panose="02020603050405020304" pitchFamily="18" charset="0"/>
            </a:endParaRPr>
          </a:p>
        </p:txBody>
      </p:sp>
      <p:sp>
        <p:nvSpPr>
          <p:cNvPr id="107525" name="Text Box 3">
            <a:extLst>
              <a:ext uri="{FF2B5EF4-FFF2-40B4-BE49-F238E27FC236}">
                <a16:creationId xmlns:a16="http://schemas.microsoft.com/office/drawing/2014/main" id="{60A04308-7E16-76B0-33A3-C6A51E95A66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6669E768-D850-414B-9A20-1A1F4D824D71}" type="slidenum">
              <a:rPr lang="en-US" altLang="en-US">
                <a:solidFill>
                  <a:srgbClr val="FFFFFF"/>
                </a:solidFill>
                <a:latin typeface="Arial" panose="020B0604020202020204" pitchFamily="34" charset="0"/>
              </a:rPr>
              <a:pPr algn="r" eaLnBrk="1" hangingPunct="1">
                <a:spcBef>
                  <a:spcPct val="0"/>
                </a:spcBef>
              </a:pPr>
              <a:t>28</a:t>
            </a:fld>
            <a:endParaRPr lang="en-US" altLang="en-US">
              <a:solidFill>
                <a:srgbClr val="FFFFFF"/>
              </a:solidFill>
              <a:latin typeface="Arial" panose="020B0604020202020204" pitchFamily="34" charset="0"/>
            </a:endParaRPr>
          </a:p>
        </p:txBody>
      </p:sp>
    </p:spTree>
    <p:extLst>
      <p:ext uri="{BB962C8B-B14F-4D97-AF65-F5344CB8AC3E}">
        <p14:creationId xmlns:p14="http://schemas.microsoft.com/office/powerpoint/2010/main" val="2134540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53E0414C-623B-180D-319B-40D2E2B093EF}"/>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9DD18049-6774-2E02-01CB-D712D3ED7D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Brainspotting constructs a frame around the client relationally and neurobiologically</a:t>
            </a:r>
          </a:p>
        </p:txBody>
      </p:sp>
      <p:sp>
        <p:nvSpPr>
          <p:cNvPr id="90116" name="Slide Number Placeholder 3">
            <a:extLst>
              <a:ext uri="{FF2B5EF4-FFF2-40B4-BE49-F238E27FC236}">
                <a16:creationId xmlns:a16="http://schemas.microsoft.com/office/drawing/2014/main" id="{89B73843-1CBA-7C19-BF6F-134F05D0A3AE}"/>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4839764-ED9F-43B9-99E5-6727CA01E9E8}" type="slidenum">
              <a:rPr lang="en-US" altLang="en-US" smtClean="0">
                <a:latin typeface="Arial" panose="020B0604020202020204" pitchFamily="34" charset="0"/>
              </a:rPr>
              <a:pPr>
                <a:spcBef>
                  <a:spcPct val="0"/>
                </a:spcBef>
              </a:pPr>
              <a:t>29</a:t>
            </a:fld>
            <a:endParaRPr lang="en-US" altLang="en-US">
              <a:latin typeface="Arial" panose="020B0604020202020204" pitchFamily="34" charset="0"/>
            </a:endParaRPr>
          </a:p>
        </p:txBody>
      </p:sp>
    </p:spTree>
    <p:extLst>
      <p:ext uri="{BB962C8B-B14F-4D97-AF65-F5344CB8AC3E}">
        <p14:creationId xmlns:p14="http://schemas.microsoft.com/office/powerpoint/2010/main" val="2486813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53E0414C-623B-180D-319B-40D2E2B093EF}"/>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9DD18049-6774-2E02-01CB-D712D3ED7D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Brainspotting constructs a frame around the client relationally and neurobiologically</a:t>
            </a:r>
          </a:p>
        </p:txBody>
      </p:sp>
      <p:sp>
        <p:nvSpPr>
          <p:cNvPr id="90116" name="Slide Number Placeholder 3">
            <a:extLst>
              <a:ext uri="{FF2B5EF4-FFF2-40B4-BE49-F238E27FC236}">
                <a16:creationId xmlns:a16="http://schemas.microsoft.com/office/drawing/2014/main" id="{89B73843-1CBA-7C19-BF6F-134F05D0A3AE}"/>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4839764-ED9F-43B9-99E5-6727CA01E9E8}" type="slidenum">
              <a:rPr lang="en-US" altLang="en-US" smtClean="0">
                <a:latin typeface="Arial" panose="020B0604020202020204" pitchFamily="34" charset="0"/>
              </a:rPr>
              <a:pPr>
                <a:spcBef>
                  <a:spcPct val="0"/>
                </a:spcBef>
              </a:pPr>
              <a:t>30</a:t>
            </a:fld>
            <a:endParaRPr lang="en-US" altLang="en-US">
              <a:latin typeface="Arial" panose="020B0604020202020204" pitchFamily="34" charset="0"/>
            </a:endParaRPr>
          </a:p>
        </p:txBody>
      </p:sp>
    </p:spTree>
    <p:extLst>
      <p:ext uri="{BB962C8B-B14F-4D97-AF65-F5344CB8AC3E}">
        <p14:creationId xmlns:p14="http://schemas.microsoft.com/office/powerpoint/2010/main" val="3683192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15204056-BC23-FF67-9735-FC29EDE9B074}"/>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AF484785-99AD-7659-8AEF-AF1945CA06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9156" name="Slide Number Placeholder 3">
            <a:extLst>
              <a:ext uri="{FF2B5EF4-FFF2-40B4-BE49-F238E27FC236}">
                <a16:creationId xmlns:a16="http://schemas.microsoft.com/office/drawing/2014/main" id="{AB5AA3D8-494B-11E7-3073-80E811A5BC2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b="1">
                <a:solidFill>
                  <a:schemeClr val="bg1"/>
                </a:solidFill>
                <a:latin typeface="Tahoma" panose="020B0604030504040204" pitchFamily="34" charset="0"/>
                <a:ea typeface="MS Gothic" panose="020B0609070205080204" pitchFamily="49" charset="-128"/>
              </a:defRPr>
            </a:lvl1pPr>
            <a:lvl2pPr>
              <a:tabLst>
                <a:tab pos="723900" algn="l"/>
                <a:tab pos="1447800" algn="l"/>
                <a:tab pos="2171700" algn="l"/>
                <a:tab pos="2895600" algn="l"/>
              </a:tabLst>
              <a:defRPr b="1">
                <a:solidFill>
                  <a:schemeClr val="bg1"/>
                </a:solidFill>
                <a:latin typeface="Tahoma" panose="020B0604030504040204" pitchFamily="34" charset="0"/>
                <a:ea typeface="MS Gothic" panose="020B0609070205080204" pitchFamily="49" charset="-128"/>
              </a:defRPr>
            </a:lvl2pPr>
            <a:lvl3pPr>
              <a:tabLst>
                <a:tab pos="723900" algn="l"/>
                <a:tab pos="1447800" algn="l"/>
                <a:tab pos="2171700" algn="l"/>
                <a:tab pos="2895600" algn="l"/>
              </a:tabLst>
              <a:defRPr b="1">
                <a:solidFill>
                  <a:schemeClr val="bg1"/>
                </a:solidFill>
                <a:latin typeface="Tahoma" panose="020B0604030504040204" pitchFamily="34" charset="0"/>
                <a:ea typeface="MS Gothic" panose="020B0609070205080204" pitchFamily="49" charset="-128"/>
              </a:defRPr>
            </a:lvl3pPr>
            <a:lvl4pPr>
              <a:tabLst>
                <a:tab pos="723900" algn="l"/>
                <a:tab pos="1447800" algn="l"/>
                <a:tab pos="2171700" algn="l"/>
                <a:tab pos="2895600" algn="l"/>
              </a:tabLst>
              <a:defRPr b="1">
                <a:solidFill>
                  <a:schemeClr val="bg1"/>
                </a:solidFill>
                <a:latin typeface="Tahoma" panose="020B0604030504040204" pitchFamily="34" charset="0"/>
                <a:ea typeface="MS Gothic" panose="020B0609070205080204" pitchFamily="49" charset="-128"/>
              </a:defRPr>
            </a:lvl4pPr>
            <a:lvl5pPr>
              <a:tabLst>
                <a:tab pos="723900" algn="l"/>
                <a:tab pos="1447800" algn="l"/>
                <a:tab pos="2171700" algn="l"/>
                <a:tab pos="2895600" algn="l"/>
              </a:tabLst>
              <a:defRPr b="1">
                <a:solidFill>
                  <a:schemeClr val="bg1"/>
                </a:solidFill>
                <a:latin typeface="Tahoma" panose="020B0604030504040204" pitchFamily="34" charset="0"/>
                <a:ea typeface="MS Gothic" panose="020B0609070205080204" pitchFamily="49" charset="-128"/>
              </a:defRPr>
            </a:lvl5pPr>
            <a:lvl6pPr marL="2514600" indent="-228600" defTabSz="457200" eaLnBrk="0" fontAlgn="base" hangingPunct="0">
              <a:spcBef>
                <a:spcPct val="0"/>
              </a:spcBef>
              <a:spcAft>
                <a:spcPct val="0"/>
              </a:spcAft>
              <a:tabLst>
                <a:tab pos="723900" algn="l"/>
                <a:tab pos="1447800" algn="l"/>
                <a:tab pos="2171700" algn="l"/>
                <a:tab pos="2895600" algn="l"/>
              </a:tabLst>
              <a:defRPr b="1">
                <a:solidFill>
                  <a:schemeClr val="bg1"/>
                </a:solidFill>
                <a:latin typeface="Tahoma" panose="020B0604030504040204" pitchFamily="34" charset="0"/>
                <a:ea typeface="MS Gothic" panose="020B0609070205080204" pitchFamily="49" charset="-128"/>
              </a:defRPr>
            </a:lvl6pPr>
            <a:lvl7pPr marL="2971800" indent="-228600" defTabSz="457200" eaLnBrk="0" fontAlgn="base" hangingPunct="0">
              <a:spcBef>
                <a:spcPct val="0"/>
              </a:spcBef>
              <a:spcAft>
                <a:spcPct val="0"/>
              </a:spcAft>
              <a:tabLst>
                <a:tab pos="723900" algn="l"/>
                <a:tab pos="1447800" algn="l"/>
                <a:tab pos="2171700" algn="l"/>
                <a:tab pos="2895600" algn="l"/>
              </a:tabLst>
              <a:defRPr b="1">
                <a:solidFill>
                  <a:schemeClr val="bg1"/>
                </a:solidFill>
                <a:latin typeface="Tahoma" panose="020B0604030504040204" pitchFamily="34" charset="0"/>
                <a:ea typeface="MS Gothic" panose="020B0609070205080204" pitchFamily="49" charset="-128"/>
              </a:defRPr>
            </a:lvl7pPr>
            <a:lvl8pPr marL="3429000" indent="-228600" defTabSz="457200" eaLnBrk="0" fontAlgn="base" hangingPunct="0">
              <a:spcBef>
                <a:spcPct val="0"/>
              </a:spcBef>
              <a:spcAft>
                <a:spcPct val="0"/>
              </a:spcAft>
              <a:tabLst>
                <a:tab pos="723900" algn="l"/>
                <a:tab pos="1447800" algn="l"/>
                <a:tab pos="2171700" algn="l"/>
                <a:tab pos="2895600" algn="l"/>
              </a:tabLst>
              <a:defRPr b="1">
                <a:solidFill>
                  <a:schemeClr val="bg1"/>
                </a:solidFill>
                <a:latin typeface="Tahoma" panose="020B0604030504040204" pitchFamily="34" charset="0"/>
                <a:ea typeface="MS Gothic" panose="020B0609070205080204" pitchFamily="49" charset="-128"/>
              </a:defRPr>
            </a:lvl8pPr>
            <a:lvl9pPr marL="3886200" indent="-228600" defTabSz="457200" eaLnBrk="0" fontAlgn="base" hangingPunct="0">
              <a:spcBef>
                <a:spcPct val="0"/>
              </a:spcBef>
              <a:spcAft>
                <a:spcPct val="0"/>
              </a:spcAft>
              <a:tabLst>
                <a:tab pos="723900" algn="l"/>
                <a:tab pos="1447800" algn="l"/>
                <a:tab pos="2171700" algn="l"/>
                <a:tab pos="2895600" algn="l"/>
              </a:tabLst>
              <a:defRPr b="1">
                <a:solidFill>
                  <a:schemeClr val="bg1"/>
                </a:solidFill>
                <a:latin typeface="Tahoma" panose="020B0604030504040204" pitchFamily="34" charset="0"/>
                <a:ea typeface="MS Gothic" panose="020B0609070205080204" pitchFamily="49" charset="-128"/>
              </a:defRPr>
            </a:lvl9pPr>
          </a:lstStyle>
          <a:p>
            <a:fld id="{1F717A48-9402-41E2-A29F-7974BBED7DA9}" type="slidenum">
              <a:rPr lang="en-US" altLang="en-US">
                <a:solidFill>
                  <a:srgbClr val="000000"/>
                </a:solidFill>
                <a:latin typeface="Arial" panose="020B0604020202020204" pitchFamily="34" charset="0"/>
                <a:ea typeface="Arial Unicode MS" pitchFamily="34" charset="-128"/>
              </a:rPr>
              <a:pPr/>
              <a:t>3</a:t>
            </a:fld>
            <a:endParaRPr lang="en-US" altLang="en-US">
              <a:solidFill>
                <a:srgbClr val="000000"/>
              </a:solidFill>
              <a:latin typeface="Arial" panose="020B0604020202020204" pitchFamily="34" charset="0"/>
              <a:ea typeface="Arial Unicode MS"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9CDAE2F3-AA25-3D31-0CB5-33343F7ECE79}"/>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D0E7B2CA-7C1C-91DF-C68E-C421028245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Our mindfulness of it enhances the healing</a:t>
            </a:r>
          </a:p>
        </p:txBody>
      </p:sp>
      <p:sp>
        <p:nvSpPr>
          <p:cNvPr id="92164" name="Slide Number Placeholder 3">
            <a:extLst>
              <a:ext uri="{FF2B5EF4-FFF2-40B4-BE49-F238E27FC236}">
                <a16:creationId xmlns:a16="http://schemas.microsoft.com/office/drawing/2014/main" id="{B7D25D43-4824-C08A-909F-36C8E545FBFF}"/>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255243B-C203-4DC2-B948-ECD759002876}" type="slidenum">
              <a:rPr lang="en-US" altLang="en-US" smtClean="0">
                <a:latin typeface="Arial" panose="020B0604020202020204" pitchFamily="34" charset="0"/>
              </a:rPr>
              <a:pPr>
                <a:spcBef>
                  <a:spcPct val="0"/>
                </a:spcBef>
              </a:pPr>
              <a:t>31</a:t>
            </a:fld>
            <a:endParaRPr lang="en-US" altLang="en-US">
              <a:latin typeface="Arial" panose="020B0604020202020204" pitchFamily="34" charset="0"/>
            </a:endParaRPr>
          </a:p>
        </p:txBody>
      </p:sp>
    </p:spTree>
    <p:extLst>
      <p:ext uri="{BB962C8B-B14F-4D97-AF65-F5344CB8AC3E}">
        <p14:creationId xmlns:p14="http://schemas.microsoft.com/office/powerpoint/2010/main" val="1764961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id="{06A29314-80B9-5C2B-398D-46F0F6FD386C}"/>
              </a:ext>
            </a:extLst>
          </p:cNvPr>
          <p:cNvSpPr>
            <a:spLocks noGrp="1" noRot="1" noChangeAspect="1" noChangeArrowheads="1" noTextEdit="1"/>
          </p:cNvSpPr>
          <p:nvPr>
            <p:ph type="sldImg"/>
          </p:nvPr>
        </p:nvSpPr>
        <p:spPr>
          <a:ln/>
        </p:spPr>
      </p:sp>
      <p:sp>
        <p:nvSpPr>
          <p:cNvPr id="158723" name="Notes Placeholder 2">
            <a:extLst>
              <a:ext uri="{FF2B5EF4-FFF2-40B4-BE49-F238E27FC236}">
                <a16:creationId xmlns:a16="http://schemas.microsoft.com/office/drawing/2014/main" id="{984A9572-283D-6DE4-CB83-241B6535CE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158724" name="Slide Number Placeholder 3">
            <a:extLst>
              <a:ext uri="{FF2B5EF4-FFF2-40B4-BE49-F238E27FC236}">
                <a16:creationId xmlns:a16="http://schemas.microsoft.com/office/drawing/2014/main" id="{5D435B41-0513-1F70-FA05-4B969CA73C95}"/>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D94A498-83A1-4E91-8C40-B6E09A389805}" type="slidenum">
              <a:rPr lang="en-US" altLang="en-US">
                <a:latin typeface="Arial" panose="020B0604020202020204" pitchFamily="34" charset="0"/>
              </a:rPr>
              <a:pPr>
                <a:spcBef>
                  <a:spcPct val="0"/>
                </a:spcBef>
              </a:pPr>
              <a:t>32</a:t>
            </a:fld>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0C5E7F3B-A12B-CAE1-1EEC-1BC639AF533D}"/>
              </a:ext>
            </a:extLst>
          </p:cNvPr>
          <p:cNvSpPr>
            <a:spLocks noGrp="1" noRot="1" noChangeAspect="1" noChangeArrowheads="1" noTextEdit="1"/>
          </p:cNvSpPr>
          <p:nvPr>
            <p:ph type="sldImg"/>
          </p:nvPr>
        </p:nvSpPr>
        <p:spPr>
          <a:ln/>
        </p:spPr>
      </p:sp>
      <p:sp>
        <p:nvSpPr>
          <p:cNvPr id="94211" name="Notes Placeholder 2">
            <a:extLst>
              <a:ext uri="{FF2B5EF4-FFF2-40B4-BE49-F238E27FC236}">
                <a16:creationId xmlns:a16="http://schemas.microsoft.com/office/drawing/2014/main" id="{CFA4346C-9E90-265A-B5C9-BFD44FD302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The client is like the head of a comet and the attuned therapist is like the tail.</a:t>
            </a:r>
          </a:p>
        </p:txBody>
      </p:sp>
      <p:sp>
        <p:nvSpPr>
          <p:cNvPr id="94212" name="Slide Number Placeholder 3">
            <a:extLst>
              <a:ext uri="{FF2B5EF4-FFF2-40B4-BE49-F238E27FC236}">
                <a16:creationId xmlns:a16="http://schemas.microsoft.com/office/drawing/2014/main" id="{66EF7C7C-B329-227B-4B30-72EF6D060D29}"/>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171FB39-28E0-4B1B-B96D-C8D1FAAEBC17}" type="slidenum">
              <a:rPr lang="en-US" altLang="en-US" smtClean="0">
                <a:latin typeface="Arial" panose="020B0604020202020204" pitchFamily="34" charset="0"/>
              </a:rPr>
              <a:pPr>
                <a:spcBef>
                  <a:spcPct val="0"/>
                </a:spcBef>
              </a:pPr>
              <a:t>33</a:t>
            </a:fld>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5650ABE4-9E8D-D441-EA70-581D4D78CDD3}"/>
              </a:ext>
            </a:extLst>
          </p:cNvPr>
          <p:cNvSpPr>
            <a:spLocks noGrp="1" noRot="1" noChangeAspect="1" noChangeArrowheads="1" noTextEdit="1"/>
          </p:cNvSpPr>
          <p:nvPr>
            <p:ph type="sldImg"/>
          </p:nvPr>
        </p:nvSpPr>
        <p:spPr>
          <a:ln/>
        </p:spPr>
      </p:sp>
      <p:sp>
        <p:nvSpPr>
          <p:cNvPr id="96259" name="Notes Placeholder 2">
            <a:extLst>
              <a:ext uri="{FF2B5EF4-FFF2-40B4-BE49-F238E27FC236}">
                <a16:creationId xmlns:a16="http://schemas.microsoft.com/office/drawing/2014/main" id="{29B58683-D6CE-13D7-7F83-204B8DF138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Technique is to be used as minimally and temporarily as possible as the goal of BSP is accessing self-healing capacities. </a:t>
            </a:r>
          </a:p>
        </p:txBody>
      </p:sp>
      <p:sp>
        <p:nvSpPr>
          <p:cNvPr id="96260" name="Slide Number Placeholder 3">
            <a:extLst>
              <a:ext uri="{FF2B5EF4-FFF2-40B4-BE49-F238E27FC236}">
                <a16:creationId xmlns:a16="http://schemas.microsoft.com/office/drawing/2014/main" id="{C5C44681-398E-0189-67EE-97F1C9EA48B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D01C2AE-3C28-4CDE-BB35-5DEB64C4BE5E}" type="slidenum">
              <a:rPr lang="en-US" altLang="en-US" smtClean="0">
                <a:latin typeface="Arial" panose="020B0604020202020204" pitchFamily="34" charset="0"/>
              </a:rPr>
              <a:pPr>
                <a:spcBef>
                  <a:spcPct val="0"/>
                </a:spcBef>
              </a:pPr>
              <a:t>34</a:t>
            </a:fld>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9461D2D7-E66B-36C9-2935-9C50E6519671}"/>
              </a:ext>
            </a:extLst>
          </p:cNvPr>
          <p:cNvSpPr>
            <a:spLocks noGrp="1" noRot="1" noChangeAspect="1" noChangeArrowheads="1" noTextEdit="1"/>
          </p:cNvSpPr>
          <p:nvPr>
            <p:ph type="sldImg"/>
          </p:nvPr>
        </p:nvSpPr>
        <p:spPr>
          <a:ln/>
        </p:spPr>
      </p:sp>
      <p:sp>
        <p:nvSpPr>
          <p:cNvPr id="98307" name="Notes Placeholder 2">
            <a:extLst>
              <a:ext uri="{FF2B5EF4-FFF2-40B4-BE49-F238E27FC236}">
                <a16:creationId xmlns:a16="http://schemas.microsoft.com/office/drawing/2014/main" id="{C95E2C65-E97D-212D-86EB-5B7E01B46A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BSP is designed to be integrated into any clinical approach and therapeutic style</a:t>
            </a:r>
          </a:p>
        </p:txBody>
      </p:sp>
      <p:sp>
        <p:nvSpPr>
          <p:cNvPr id="98308" name="Slide Number Placeholder 3">
            <a:extLst>
              <a:ext uri="{FF2B5EF4-FFF2-40B4-BE49-F238E27FC236}">
                <a16:creationId xmlns:a16="http://schemas.microsoft.com/office/drawing/2014/main" id="{B4A7EB54-4771-A0FA-65C2-BD966229B6D1}"/>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7E9C43F-9590-4399-B7FB-94C93891231F}" type="slidenum">
              <a:rPr lang="en-US" altLang="en-US" smtClean="0">
                <a:latin typeface="Arial" panose="020B0604020202020204" pitchFamily="34" charset="0"/>
              </a:rPr>
              <a:pPr>
                <a:spcBef>
                  <a:spcPct val="0"/>
                </a:spcBef>
              </a:pPr>
              <a:t>35</a:t>
            </a:fld>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9">
            <a:extLst>
              <a:ext uri="{FF2B5EF4-FFF2-40B4-BE49-F238E27FC236}">
                <a16:creationId xmlns:a16="http://schemas.microsoft.com/office/drawing/2014/main" id="{818053CC-9F9A-4A4D-4B03-008A296B864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8F61C52-B4D7-46A2-AD6B-10A72F6FA839}" type="slidenum">
              <a:rPr lang="en-US" altLang="en-US" smtClean="0">
                <a:latin typeface="Arial" panose="020B0604020202020204" pitchFamily="34" charset="0"/>
              </a:rPr>
              <a:pPr>
                <a:spcBef>
                  <a:spcPct val="0"/>
                </a:spcBef>
              </a:pPr>
              <a:t>36</a:t>
            </a:fld>
            <a:endParaRPr lang="en-US" altLang="en-US">
              <a:latin typeface="Arial" panose="020B0604020202020204" pitchFamily="34" charset="0"/>
            </a:endParaRPr>
          </a:p>
        </p:txBody>
      </p:sp>
      <p:sp>
        <p:nvSpPr>
          <p:cNvPr id="100355" name="Text Box 1">
            <a:extLst>
              <a:ext uri="{FF2B5EF4-FFF2-40B4-BE49-F238E27FC236}">
                <a16:creationId xmlns:a16="http://schemas.microsoft.com/office/drawing/2014/main" id="{624A0106-FD3C-A861-95F4-0C266A3B0DD7}"/>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00356" name="Text Box 2">
            <a:extLst>
              <a:ext uri="{FF2B5EF4-FFF2-40B4-BE49-F238E27FC236}">
                <a16:creationId xmlns:a16="http://schemas.microsoft.com/office/drawing/2014/main" id="{C2C60613-4BE9-9C51-D604-D115C90576BC}"/>
              </a:ext>
            </a:extLst>
          </p:cNvPr>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Arial" panose="020B0604020202020204" pitchFamily="34" charset="0"/>
                <a:ea typeface="MS Gothic" panose="020B0609070205080204" pitchFamily="49" charset="-128"/>
              </a:rPr>
              <a:t>BSP works with the deep brain and the body through it’s direct access to the autonomic and limbic systems.</a:t>
            </a:r>
            <a:r>
              <a:rPr lang="en-US" altLang="en-US" b="1">
                <a:latin typeface="Arial" panose="020B0604020202020204" pitchFamily="34" charset="0"/>
                <a:ea typeface="MS Gothic" panose="020B0609070205080204" pitchFamily="49" charset="-128"/>
              </a:rPr>
              <a:t> BSP is </a:t>
            </a:r>
            <a:r>
              <a:rPr lang="en-US" altLang="en-US">
                <a:latin typeface="Arial" panose="020B0604020202020204" pitchFamily="34" charset="0"/>
                <a:ea typeface="MS Gothic" panose="020B0609070205080204" pitchFamily="49" charset="-128"/>
              </a:rPr>
              <a:t>accordingly</a:t>
            </a:r>
            <a:r>
              <a:rPr lang="en-US" altLang="en-US" b="1">
                <a:latin typeface="Arial" panose="020B0604020202020204" pitchFamily="34" charset="0"/>
                <a:ea typeface="MS Gothic" panose="020B0609070205080204" pitchFamily="49" charset="-128"/>
              </a:rPr>
              <a:t> a physiological approach with psychological consequences.  </a:t>
            </a:r>
          </a:p>
          <a:p>
            <a:pPr>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b="1">
              <a:latin typeface="Arial" panose="020B0604020202020204" pitchFamily="34" charset="0"/>
              <a:ea typeface="MS Gothic" panose="020B0609070205080204" pitchFamily="49" charset="-128"/>
            </a:endParaRPr>
          </a:p>
        </p:txBody>
      </p:sp>
      <p:sp>
        <p:nvSpPr>
          <p:cNvPr id="100357" name="Text Box 3">
            <a:extLst>
              <a:ext uri="{FF2B5EF4-FFF2-40B4-BE49-F238E27FC236}">
                <a16:creationId xmlns:a16="http://schemas.microsoft.com/office/drawing/2014/main" id="{C2A9BFC0-0AC4-9CE7-55B3-381CEA3B434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29F5996D-261D-4B6C-9202-8F939EB69C7D}" type="slidenum">
              <a:rPr lang="en-US" altLang="en-US">
                <a:solidFill>
                  <a:srgbClr val="FFFFFF"/>
                </a:solidFill>
                <a:latin typeface="Arial" panose="020B0604020202020204" pitchFamily="34" charset="0"/>
              </a:rPr>
              <a:pPr algn="r" eaLnBrk="1" hangingPunct="1">
                <a:spcBef>
                  <a:spcPct val="0"/>
                </a:spcBef>
              </a:pPr>
              <a:t>36</a:t>
            </a:fld>
            <a:endParaRPr lang="en-US" altLang="en-US">
              <a:solidFill>
                <a:srgbClr val="FFFFFF"/>
              </a:solidFill>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DAACA4D0-3BE5-1F8B-408C-2E6115EDDBDB}"/>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757D66DC-5DF3-B336-8111-28DDD40A0DD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Brainspotting is a “brain-based” therapy</a:t>
            </a:r>
          </a:p>
        </p:txBody>
      </p:sp>
      <p:sp>
        <p:nvSpPr>
          <p:cNvPr id="102404" name="Slide Number Placeholder 3">
            <a:extLst>
              <a:ext uri="{FF2B5EF4-FFF2-40B4-BE49-F238E27FC236}">
                <a16:creationId xmlns:a16="http://schemas.microsoft.com/office/drawing/2014/main" id="{23CF4D7E-1ADE-FEB4-7685-A9090ADC2880}"/>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5D12268-AA4C-47E4-9600-A469F8F6BE9F}" type="slidenum">
              <a:rPr lang="en-US" altLang="en-US" smtClean="0">
                <a:latin typeface="Arial" panose="020B0604020202020204" pitchFamily="34" charset="0"/>
              </a:rPr>
              <a:pPr>
                <a:spcBef>
                  <a:spcPct val="0"/>
                </a:spcBef>
              </a:pPr>
              <a:t>37</a:t>
            </a:fld>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BB1095B9-E5E8-65A4-6C8C-75332F103CED}"/>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E8FC939C-120E-643C-44BB-DF49469701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109572" name="Slide Number Placeholder 3">
            <a:extLst>
              <a:ext uri="{FF2B5EF4-FFF2-40B4-BE49-F238E27FC236}">
                <a16:creationId xmlns:a16="http://schemas.microsoft.com/office/drawing/2014/main" id="{27F8D8D4-C14D-3D33-6923-EDD9CC2E4F83}"/>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F6BAB86-2628-491E-B6B1-B9FFB8B4E3D7}" type="slidenum">
              <a:rPr lang="en-US" altLang="en-US" smtClean="0">
                <a:latin typeface="Arial" panose="020B0604020202020204" pitchFamily="34" charset="0"/>
              </a:rPr>
              <a:pPr>
                <a:spcBef>
                  <a:spcPct val="0"/>
                </a:spcBef>
              </a:pPr>
              <a:t>38</a:t>
            </a:fld>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FFF92756-B34B-839C-85B9-3319D79F5907}"/>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0E246963-737F-2AA4-2F9F-D84048EC9A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111620" name="Slide Number Placeholder 3">
            <a:extLst>
              <a:ext uri="{FF2B5EF4-FFF2-40B4-BE49-F238E27FC236}">
                <a16:creationId xmlns:a16="http://schemas.microsoft.com/office/drawing/2014/main" id="{64DFE6A1-ECA4-DC3E-1E49-81AA8792A47A}"/>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BA72F0D-1D8A-437F-AC44-7827ED6649E4}" type="slidenum">
              <a:rPr lang="en-US" altLang="en-US" smtClean="0">
                <a:latin typeface="Arial" panose="020B0604020202020204" pitchFamily="34" charset="0"/>
              </a:rPr>
              <a:pPr>
                <a:spcBef>
                  <a:spcPct val="0"/>
                </a:spcBef>
              </a:pPr>
              <a:t>39</a:t>
            </a:fld>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E3584F87-085F-6B9D-5919-4098DFB035D4}"/>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A48FE12D-4BA3-DCEF-F4A1-B421A69CE4C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113668" name="Slide Number Placeholder 3">
            <a:extLst>
              <a:ext uri="{FF2B5EF4-FFF2-40B4-BE49-F238E27FC236}">
                <a16:creationId xmlns:a16="http://schemas.microsoft.com/office/drawing/2014/main" id="{39CCA5B3-0909-CA88-FC6B-30702DF5D4D4}"/>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0FD0C8C-2737-46A3-92AA-C5F8EEBC3744}" type="slidenum">
              <a:rPr lang="en-US" altLang="en-US" smtClean="0">
                <a:latin typeface="Arial" panose="020B0604020202020204" pitchFamily="34" charset="0"/>
              </a:rPr>
              <a:pPr>
                <a:spcBef>
                  <a:spcPct val="0"/>
                </a:spcBef>
              </a:pPr>
              <a:t>40</a:t>
            </a:fld>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55046DC0-5D92-A4E1-8BA4-207F983E3252}"/>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70204296-DD3D-CB2B-D453-55D4FD1C8E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40964" name="Slide Number Placeholder 3">
            <a:extLst>
              <a:ext uri="{FF2B5EF4-FFF2-40B4-BE49-F238E27FC236}">
                <a16:creationId xmlns:a16="http://schemas.microsoft.com/office/drawing/2014/main" id="{E5FA0871-FAF8-4B25-B812-75CD8358C79B}"/>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E82DC28-CE6E-4F9F-AE4C-2C174702D62A}"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38225645-E73F-D870-AC89-9AEFE1D6AFD4}"/>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92DD8DC9-F11B-0683-7AF5-2A04F99596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115716" name="Slide Number Placeholder 3">
            <a:extLst>
              <a:ext uri="{FF2B5EF4-FFF2-40B4-BE49-F238E27FC236}">
                <a16:creationId xmlns:a16="http://schemas.microsoft.com/office/drawing/2014/main" id="{7A311E84-54A2-63C8-B29C-71D8ECD7AE8E}"/>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4AD6398-9106-4B1C-8FEB-14A18EEDE570}" type="slidenum">
              <a:rPr lang="en-US" altLang="en-US" smtClean="0">
                <a:latin typeface="Arial" panose="020B0604020202020204" pitchFamily="34" charset="0"/>
              </a:rPr>
              <a:pPr>
                <a:spcBef>
                  <a:spcPct val="0"/>
                </a:spcBef>
              </a:pPr>
              <a:t>41</a:t>
            </a:fld>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6EDD6CC1-C11A-DFE4-EDDE-8E27AE061FF4}"/>
              </a:ext>
            </a:extLst>
          </p:cNvPr>
          <p:cNvSpPr>
            <a:spLocks noGrp="1" noRot="1" noChangeAspect="1" noChangeArrowheads="1" noTextEdit="1"/>
          </p:cNvSpPr>
          <p:nvPr>
            <p:ph type="sldImg"/>
          </p:nvPr>
        </p:nvSpPr>
        <p:spPr>
          <a:ln/>
        </p:spPr>
      </p:sp>
      <p:sp>
        <p:nvSpPr>
          <p:cNvPr id="117763" name="Notes Placeholder 2">
            <a:extLst>
              <a:ext uri="{FF2B5EF4-FFF2-40B4-BE49-F238E27FC236}">
                <a16:creationId xmlns:a16="http://schemas.microsoft.com/office/drawing/2014/main" id="{4A01391F-FDDF-12E5-1AC5-447ACC2814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117764" name="Slide Number Placeholder 3">
            <a:extLst>
              <a:ext uri="{FF2B5EF4-FFF2-40B4-BE49-F238E27FC236}">
                <a16:creationId xmlns:a16="http://schemas.microsoft.com/office/drawing/2014/main" id="{2B545011-680B-B584-DCF7-D3BD5BA2A9B0}"/>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AEBBF3A-4D9E-4931-B7F2-9B2A1CF3B099}" type="slidenum">
              <a:rPr lang="en-US" altLang="en-US" smtClean="0">
                <a:latin typeface="Arial" panose="020B0604020202020204" pitchFamily="34" charset="0"/>
              </a:rPr>
              <a:pPr>
                <a:spcBef>
                  <a:spcPct val="0"/>
                </a:spcBef>
              </a:pPr>
              <a:t>42</a:t>
            </a:fld>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9BC24F8-51B4-EB4B-AF6B-AAD6E14C71FE}"/>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ED15336B-F321-DC24-DD89-002DC9F32D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It is theorized the BSP accesses the visual (1st layer) and tactile (3</a:t>
            </a:r>
            <a:r>
              <a:rPr lang="en-US" altLang="en-US" baseline="30000">
                <a:latin typeface="Times New Roman" panose="02020603050405020304" pitchFamily="18" charset="0"/>
              </a:rPr>
              <a:t>rd</a:t>
            </a:r>
            <a:r>
              <a:rPr lang="en-US" altLang="en-US">
                <a:latin typeface="Times New Roman" panose="02020603050405020304" pitchFamily="18" charset="0"/>
              </a:rPr>
              <a:t> layer) of the Superior Colliculi</a:t>
            </a:r>
          </a:p>
        </p:txBody>
      </p:sp>
      <p:sp>
        <p:nvSpPr>
          <p:cNvPr id="119812" name="Slide Number Placeholder 3">
            <a:extLst>
              <a:ext uri="{FF2B5EF4-FFF2-40B4-BE49-F238E27FC236}">
                <a16:creationId xmlns:a16="http://schemas.microsoft.com/office/drawing/2014/main" id="{7CA2A517-E6B1-DBBC-4802-F4E788A35291}"/>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0DD422B-3DA5-43D8-AC95-52D908328988}" type="slidenum">
              <a:rPr lang="en-US" altLang="en-US" smtClean="0">
                <a:latin typeface="Arial" panose="020B0604020202020204" pitchFamily="34" charset="0"/>
              </a:rPr>
              <a:pPr>
                <a:spcBef>
                  <a:spcPct val="0"/>
                </a:spcBef>
              </a:pPr>
              <a:t>43</a:t>
            </a:fld>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223298D5-2131-0FA5-2901-56F77529ADB7}"/>
              </a:ext>
            </a:extLst>
          </p:cNvPr>
          <p:cNvSpPr>
            <a:spLocks noGrp="1" noRot="1" noChangeAspect="1" noChangeArrowheads="1" noTextEdit="1"/>
          </p:cNvSpPr>
          <p:nvPr>
            <p:ph type="sldImg"/>
          </p:nvPr>
        </p:nvSpPr>
        <p:spPr>
          <a:ln/>
        </p:spPr>
      </p:sp>
      <p:sp>
        <p:nvSpPr>
          <p:cNvPr id="121859" name="Notes Placeholder 2">
            <a:extLst>
              <a:ext uri="{FF2B5EF4-FFF2-40B4-BE49-F238E27FC236}">
                <a16:creationId xmlns:a16="http://schemas.microsoft.com/office/drawing/2014/main" id="{DA8D5A54-0934-3740-F54B-20C53B05B7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Brainspotting promotes coherence between the sympathetic and parasympathetic activation</a:t>
            </a:r>
          </a:p>
        </p:txBody>
      </p:sp>
      <p:sp>
        <p:nvSpPr>
          <p:cNvPr id="121860" name="Slide Number Placeholder 3">
            <a:extLst>
              <a:ext uri="{FF2B5EF4-FFF2-40B4-BE49-F238E27FC236}">
                <a16:creationId xmlns:a16="http://schemas.microsoft.com/office/drawing/2014/main" id="{80A123DE-F01F-49DB-85B8-AD1172B1D40A}"/>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F0242B1-29FF-4B0A-B8B5-20160558671D}" type="slidenum">
              <a:rPr lang="en-US" altLang="en-US" smtClean="0">
                <a:latin typeface="Arial" panose="020B0604020202020204" pitchFamily="34" charset="0"/>
              </a:rPr>
              <a:pPr>
                <a:spcBef>
                  <a:spcPct val="0"/>
                </a:spcBef>
              </a:pPr>
              <a:t>44</a:t>
            </a:fld>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9">
            <a:extLst>
              <a:ext uri="{FF2B5EF4-FFF2-40B4-BE49-F238E27FC236}">
                <a16:creationId xmlns:a16="http://schemas.microsoft.com/office/drawing/2014/main" id="{05790D62-AAB3-C1BF-C6F0-DE900DD2845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A9152A8-76DA-497F-A7D1-F0D8A8249E85}" type="slidenum">
              <a:rPr lang="en-US" altLang="en-US" smtClean="0">
                <a:latin typeface="Arial" panose="020B0604020202020204" pitchFamily="34" charset="0"/>
              </a:rPr>
              <a:pPr>
                <a:spcBef>
                  <a:spcPct val="0"/>
                </a:spcBef>
              </a:pPr>
              <a:t>45</a:t>
            </a:fld>
            <a:endParaRPr lang="en-US" altLang="en-US">
              <a:latin typeface="Arial" panose="020B0604020202020204" pitchFamily="34" charset="0"/>
            </a:endParaRPr>
          </a:p>
        </p:txBody>
      </p:sp>
      <p:sp>
        <p:nvSpPr>
          <p:cNvPr id="125955" name="Text Box 1">
            <a:extLst>
              <a:ext uri="{FF2B5EF4-FFF2-40B4-BE49-F238E27FC236}">
                <a16:creationId xmlns:a16="http://schemas.microsoft.com/office/drawing/2014/main" id="{D9DF6D4C-4266-3F3B-DBB6-ED209A76CBE2}"/>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25956" name="Rectangle 2">
            <a:extLst>
              <a:ext uri="{FF2B5EF4-FFF2-40B4-BE49-F238E27FC236}">
                <a16:creationId xmlns:a16="http://schemas.microsoft.com/office/drawing/2014/main" id="{49EE5BEA-5B70-8076-FCC7-E19FC7461785}"/>
              </a:ext>
            </a:extLst>
          </p:cNvPr>
          <p:cNvSpPr>
            <a:spLocks noGrp="1" noChangeArrowheads="1"/>
          </p:cNvSpPr>
          <p:nvPr>
            <p:ph type="body"/>
          </p:nvPr>
        </p:nvSpPr>
        <p:spPr>
          <a:xfrm>
            <a:off x="685800" y="4343400"/>
            <a:ext cx="5483225" cy="420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25957" name="Text Box 3">
            <a:extLst>
              <a:ext uri="{FF2B5EF4-FFF2-40B4-BE49-F238E27FC236}">
                <a16:creationId xmlns:a16="http://schemas.microsoft.com/office/drawing/2014/main" id="{999C51BA-D5B5-CE93-55F8-DD303A84637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3441C921-771F-417E-9FB5-0E75BBAF7AA6}" type="slidenum">
              <a:rPr lang="en-US" altLang="en-US">
                <a:solidFill>
                  <a:srgbClr val="FFFFFF"/>
                </a:solidFill>
                <a:latin typeface="Arial" panose="020B0604020202020204" pitchFamily="34" charset="0"/>
              </a:rPr>
              <a:pPr algn="r" eaLnBrk="1" hangingPunct="1">
                <a:spcBef>
                  <a:spcPct val="0"/>
                </a:spcBef>
              </a:pPr>
              <a:t>45</a:t>
            </a:fld>
            <a:endParaRPr lang="en-US" altLang="en-US">
              <a:solidFill>
                <a:srgbClr val="FFFFFF"/>
              </a:solidFill>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35AF201F-FBC4-1092-4414-9B022F92F7AA}"/>
              </a:ext>
            </a:extLst>
          </p:cNvPr>
          <p:cNvSpPr>
            <a:spLocks noGrp="1" noRot="1" noChangeAspect="1" noChangeArrowheads="1" noTextEdit="1"/>
          </p:cNvSpPr>
          <p:nvPr>
            <p:ph type="sldImg"/>
          </p:nvPr>
        </p:nvSpPr>
        <p:spPr>
          <a:ln/>
        </p:spPr>
      </p:sp>
      <p:sp>
        <p:nvSpPr>
          <p:cNvPr id="212995" name="Notes Placeholder 2">
            <a:extLst>
              <a:ext uri="{FF2B5EF4-FFF2-40B4-BE49-F238E27FC236}">
                <a16:creationId xmlns:a16="http://schemas.microsoft.com/office/drawing/2014/main" id="{D8CB377C-5255-23CC-87F6-77F5453BC6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212996" name="Slide Number Placeholder 3">
            <a:extLst>
              <a:ext uri="{FF2B5EF4-FFF2-40B4-BE49-F238E27FC236}">
                <a16:creationId xmlns:a16="http://schemas.microsoft.com/office/drawing/2014/main" id="{80EC70A9-593C-3642-A661-39E2D33F7F51}"/>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2F3A89E-862B-4CC6-A174-D49B71C659CA}" type="slidenum">
              <a:rPr lang="en-US" altLang="en-US">
                <a:latin typeface="Arial" panose="020B0604020202020204" pitchFamily="34" charset="0"/>
              </a:rPr>
              <a:pPr>
                <a:spcBef>
                  <a:spcPct val="0"/>
                </a:spcBef>
              </a:pPr>
              <a:t>47</a:t>
            </a:fld>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9A696EE0-EA6F-6860-61D5-79F57279B22B}"/>
              </a:ext>
            </a:extLst>
          </p:cNvPr>
          <p:cNvSpPr>
            <a:spLocks noGrp="1" noRot="1" noChangeAspect="1" noChangeArrowheads="1" noTextEdit="1"/>
          </p:cNvSpPr>
          <p:nvPr>
            <p:ph type="sldImg"/>
          </p:nvPr>
        </p:nvSpPr>
        <p:spPr>
          <a:ln/>
        </p:spPr>
      </p:sp>
      <p:sp>
        <p:nvSpPr>
          <p:cNvPr id="215043" name="Notes Placeholder 2">
            <a:extLst>
              <a:ext uri="{FF2B5EF4-FFF2-40B4-BE49-F238E27FC236}">
                <a16:creationId xmlns:a16="http://schemas.microsoft.com/office/drawing/2014/main" id="{07585984-6700-028A-EBFC-80787C8E0F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215044" name="Slide Number Placeholder 3">
            <a:extLst>
              <a:ext uri="{FF2B5EF4-FFF2-40B4-BE49-F238E27FC236}">
                <a16:creationId xmlns:a16="http://schemas.microsoft.com/office/drawing/2014/main" id="{EED89324-333C-17A4-133B-DCBF9DE01E9A}"/>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C10D52A-98D5-45D1-9897-759B6C4B0B19}" type="slidenum">
              <a:rPr lang="en-US" altLang="en-US">
                <a:latin typeface="Arial" panose="020B0604020202020204" pitchFamily="34" charset="0"/>
              </a:rPr>
              <a:pPr>
                <a:spcBef>
                  <a:spcPct val="0"/>
                </a:spcBef>
              </a:pPr>
              <a:t>48</a:t>
            </a:fld>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1D8EE56E-76B2-E9E9-86C3-AA6DFFE3CC2A}"/>
              </a:ext>
            </a:extLst>
          </p:cNvPr>
          <p:cNvSpPr>
            <a:spLocks noGrp="1" noRot="1" noChangeAspect="1" noChangeArrowheads="1" noTextEdit="1"/>
          </p:cNvSpPr>
          <p:nvPr>
            <p:ph type="sldImg"/>
          </p:nvPr>
        </p:nvSpPr>
        <p:spPr>
          <a:ln/>
        </p:spPr>
      </p:sp>
      <p:sp>
        <p:nvSpPr>
          <p:cNvPr id="217091" name="Notes Placeholder 2">
            <a:extLst>
              <a:ext uri="{FF2B5EF4-FFF2-40B4-BE49-F238E27FC236}">
                <a16:creationId xmlns:a16="http://schemas.microsoft.com/office/drawing/2014/main" id="{F62B77B1-BDE3-654B-9B3F-362A6C4D45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217092" name="Slide Number Placeholder 3">
            <a:extLst>
              <a:ext uri="{FF2B5EF4-FFF2-40B4-BE49-F238E27FC236}">
                <a16:creationId xmlns:a16="http://schemas.microsoft.com/office/drawing/2014/main" id="{E7EB30A1-D9B9-FCDC-8995-FE5DF85846E7}"/>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1DD06DE-2DE9-466D-AC28-4501CEE1AB01}" type="slidenum">
              <a:rPr lang="en-US" altLang="en-US">
                <a:latin typeface="Arial" panose="020B0604020202020204" pitchFamily="34" charset="0"/>
              </a:rPr>
              <a:pPr>
                <a:spcBef>
                  <a:spcPct val="0"/>
                </a:spcBef>
              </a:pPr>
              <a:t>49</a:t>
            </a:fld>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AE9F5FF6-90CD-DD8B-8E35-5FEB535E2AC2}"/>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BEE96365-D1EE-9761-5565-44AD903C1F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104452" name="Slide Number Placeholder 3">
            <a:extLst>
              <a:ext uri="{FF2B5EF4-FFF2-40B4-BE49-F238E27FC236}">
                <a16:creationId xmlns:a16="http://schemas.microsoft.com/office/drawing/2014/main" id="{69975643-716E-4D66-9812-E5DC53AC0828}"/>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DFDE42B-6943-406E-8174-5D9DB7A0F3FC}" type="slidenum">
              <a:rPr lang="en-US" altLang="en-US" smtClean="0">
                <a:latin typeface="Arial" panose="020B0604020202020204" pitchFamily="34" charset="0"/>
              </a:rPr>
              <a:pPr>
                <a:spcBef>
                  <a:spcPct val="0"/>
                </a:spcBef>
              </a:pPr>
              <a:t>50</a:t>
            </a:fld>
            <a:endParaRPr lang="en-US" altLang="en-US">
              <a:latin typeface="Arial" panose="020B0604020202020204" pitchFamily="34" charset="0"/>
            </a:endParaRPr>
          </a:p>
        </p:txBody>
      </p:sp>
    </p:spTree>
    <p:extLst>
      <p:ext uri="{BB962C8B-B14F-4D97-AF65-F5344CB8AC3E}">
        <p14:creationId xmlns:p14="http://schemas.microsoft.com/office/powerpoint/2010/main" val="23557481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DB08A92-85E3-C386-26D0-089FAC896D6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DAC845-42EF-6B5A-952E-5633DB3BA9CB}"/>
              </a:ext>
            </a:extLst>
          </p:cNvPr>
          <p:cNvSpPr>
            <a:spLocks noGrp="1"/>
          </p:cNvSpPr>
          <p:nvPr>
            <p:ph type="body" idx="1"/>
          </p:nvPr>
        </p:nvSpPr>
        <p:spPr/>
        <p:txBody>
          <a:bodyPr>
            <a:normAutofit/>
          </a:bodyPr>
          <a:lstStyle/>
          <a:p>
            <a:pPr>
              <a:buFont typeface="Times New Roman" pitchFamily="16" charset="0"/>
              <a:buNone/>
              <a:defRPr/>
            </a:pPr>
            <a:r>
              <a:rPr lang="en-US" dirty="0">
                <a:solidFill>
                  <a:srgbClr val="FFFF00"/>
                </a:solidFill>
                <a:effectLst>
                  <a:outerShdw blurRad="38100" dist="38100" dir="2700000" algn="tl">
                    <a:srgbClr val="000000"/>
                  </a:outerShdw>
                </a:effectLst>
              </a:rPr>
              <a:t>Observing one’s internal process while in a state of focused activation</a:t>
            </a:r>
            <a:endParaRPr lang="en-US" dirty="0"/>
          </a:p>
        </p:txBody>
      </p:sp>
      <p:sp>
        <p:nvSpPr>
          <p:cNvPr id="220164" name="Slide Number Placeholder 3">
            <a:extLst>
              <a:ext uri="{FF2B5EF4-FFF2-40B4-BE49-F238E27FC236}">
                <a16:creationId xmlns:a16="http://schemas.microsoft.com/office/drawing/2014/main" id="{D9BB5189-4D45-DCE5-C9AD-A792AB38624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714CFD9-3D5B-422E-8998-D512389D0C2C}" type="slidenum">
              <a:rPr lang="en-US" altLang="en-US">
                <a:latin typeface="Arial" panose="020B0604020202020204" pitchFamily="34" charset="0"/>
              </a:rPr>
              <a:pPr>
                <a:spcBef>
                  <a:spcPct val="0"/>
                </a:spcBef>
              </a:pPr>
              <a:t>52</a:t>
            </a:fld>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70403BFA-7F0E-9BBA-33D9-2956FA793F42}"/>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1750C958-2C48-B0C3-1A25-D13A84F970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43012" name="Slide Number Placeholder 3">
            <a:extLst>
              <a:ext uri="{FF2B5EF4-FFF2-40B4-BE49-F238E27FC236}">
                <a16:creationId xmlns:a16="http://schemas.microsoft.com/office/drawing/2014/main" id="{72612975-CFB6-758A-41C9-E13034B3E373}"/>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A50D9A3-3E21-4865-906B-4D7919BD9AAD}"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234" name="Rectangle 9">
            <a:extLst>
              <a:ext uri="{FF2B5EF4-FFF2-40B4-BE49-F238E27FC236}">
                <a16:creationId xmlns:a16="http://schemas.microsoft.com/office/drawing/2014/main" id="{FA7A6BE9-0C99-A6D0-5B01-432A3E8EE2B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D0730E1-2AFD-423A-B6BD-8A252442AC62}" type="slidenum">
              <a:rPr lang="en-US" altLang="en-US">
                <a:latin typeface="Arial" panose="020B0604020202020204" pitchFamily="34" charset="0"/>
              </a:rPr>
              <a:pPr>
                <a:spcBef>
                  <a:spcPct val="0"/>
                </a:spcBef>
              </a:pPr>
              <a:t>54</a:t>
            </a:fld>
            <a:endParaRPr lang="en-US" altLang="en-US">
              <a:latin typeface="Arial" panose="020B0604020202020204" pitchFamily="34" charset="0"/>
            </a:endParaRPr>
          </a:p>
        </p:txBody>
      </p:sp>
      <p:sp>
        <p:nvSpPr>
          <p:cNvPr id="223235" name="Text Box 1">
            <a:extLst>
              <a:ext uri="{FF2B5EF4-FFF2-40B4-BE49-F238E27FC236}">
                <a16:creationId xmlns:a16="http://schemas.microsoft.com/office/drawing/2014/main" id="{599134B4-08CC-035A-28AB-7E82496D664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ABA7C45C-CCE5-4E90-97F8-8BCB18CB4D26}" type="slidenum">
              <a:rPr lang="en-US" altLang="en-US">
                <a:solidFill>
                  <a:srgbClr val="FFFFFF"/>
                </a:solidFill>
                <a:latin typeface="Arial" panose="020B0604020202020204" pitchFamily="34" charset="0"/>
              </a:rPr>
              <a:pPr algn="r" eaLnBrk="1" hangingPunct="1">
                <a:spcBef>
                  <a:spcPct val="0"/>
                </a:spcBef>
              </a:pPr>
              <a:t>54</a:t>
            </a:fld>
            <a:endParaRPr lang="en-US" altLang="en-US">
              <a:solidFill>
                <a:srgbClr val="FFFFFF"/>
              </a:solidFill>
              <a:latin typeface="Arial" panose="020B0604020202020204" pitchFamily="34" charset="0"/>
            </a:endParaRPr>
          </a:p>
        </p:txBody>
      </p:sp>
      <p:sp>
        <p:nvSpPr>
          <p:cNvPr id="223236" name="Text Box 2">
            <a:extLst>
              <a:ext uri="{FF2B5EF4-FFF2-40B4-BE49-F238E27FC236}">
                <a16:creationId xmlns:a16="http://schemas.microsoft.com/office/drawing/2014/main" id="{C5933DA9-A81C-6162-41E5-2A3E8F1E7640}"/>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223237" name="Rectangle 3">
            <a:extLst>
              <a:ext uri="{FF2B5EF4-FFF2-40B4-BE49-F238E27FC236}">
                <a16:creationId xmlns:a16="http://schemas.microsoft.com/office/drawing/2014/main" id="{937FEDD7-156F-95FF-D589-8CA243B17CAE}"/>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9">
            <a:extLst>
              <a:ext uri="{FF2B5EF4-FFF2-40B4-BE49-F238E27FC236}">
                <a16:creationId xmlns:a16="http://schemas.microsoft.com/office/drawing/2014/main" id="{7AF0F4E0-5907-3C90-4B04-124278E8818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F28548F-AE2D-4907-B562-2F76BA1688C6}" type="slidenum">
              <a:rPr lang="en-US" altLang="en-US">
                <a:latin typeface="Arial" panose="020B0604020202020204" pitchFamily="34" charset="0"/>
              </a:rPr>
              <a:pPr>
                <a:spcBef>
                  <a:spcPct val="0"/>
                </a:spcBef>
              </a:pPr>
              <a:t>55</a:t>
            </a:fld>
            <a:endParaRPr lang="en-US" altLang="en-US">
              <a:latin typeface="Arial" panose="020B0604020202020204" pitchFamily="34" charset="0"/>
            </a:endParaRPr>
          </a:p>
        </p:txBody>
      </p:sp>
      <p:sp>
        <p:nvSpPr>
          <p:cNvPr id="183299" name="Text Box 1">
            <a:extLst>
              <a:ext uri="{FF2B5EF4-FFF2-40B4-BE49-F238E27FC236}">
                <a16:creationId xmlns:a16="http://schemas.microsoft.com/office/drawing/2014/main" id="{13A2114D-7659-4C10-9AFA-18F172433CD3}"/>
              </a:ext>
            </a:extLst>
          </p:cNvPr>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83300" name="Rectangle 2">
            <a:extLst>
              <a:ext uri="{FF2B5EF4-FFF2-40B4-BE49-F238E27FC236}">
                <a16:creationId xmlns:a16="http://schemas.microsoft.com/office/drawing/2014/main" id="{33FCCA00-560F-7626-ADE2-D20E2BCE479D}"/>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Times New Roman" panose="02020603050405020304" pitchFamily="18" charset="0"/>
            </a:endParaRPr>
          </a:p>
        </p:txBody>
      </p:sp>
      <p:sp>
        <p:nvSpPr>
          <p:cNvPr id="183301" name="Text Box 3">
            <a:extLst>
              <a:ext uri="{FF2B5EF4-FFF2-40B4-BE49-F238E27FC236}">
                <a16:creationId xmlns:a16="http://schemas.microsoft.com/office/drawing/2014/main" id="{9457E250-4DE3-9015-D1B7-3538D933DFE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pPr>
            <a:fld id="{3EC7AF41-2D13-495A-80FE-2552C1B35424}" type="slidenum">
              <a:rPr lang="en-US" altLang="en-US">
                <a:solidFill>
                  <a:srgbClr val="FFFFFF"/>
                </a:solidFill>
                <a:latin typeface="Arial" panose="020B0604020202020204" pitchFamily="34" charset="0"/>
              </a:rPr>
              <a:pPr algn="r" eaLnBrk="1" hangingPunct="1">
                <a:spcBef>
                  <a:spcPct val="0"/>
                </a:spcBef>
              </a:pPr>
              <a:t>55</a:t>
            </a:fld>
            <a:endParaRPr lang="en-US" altLang="en-US">
              <a:solidFill>
                <a:srgbClr val="FFFFFF"/>
              </a:solidFill>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DB08A92-85E3-C386-26D0-089FAC896D6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DAC845-42EF-6B5A-952E-5633DB3BA9CB}"/>
              </a:ext>
            </a:extLst>
          </p:cNvPr>
          <p:cNvSpPr>
            <a:spLocks noGrp="1"/>
          </p:cNvSpPr>
          <p:nvPr>
            <p:ph type="body" idx="1"/>
          </p:nvPr>
        </p:nvSpPr>
        <p:spPr/>
        <p:txBody>
          <a:bodyPr>
            <a:normAutofit/>
          </a:bodyPr>
          <a:lstStyle/>
          <a:p>
            <a:pPr>
              <a:buFont typeface="Times New Roman" pitchFamily="16" charset="0"/>
              <a:buNone/>
              <a:defRPr/>
            </a:pPr>
            <a:r>
              <a:rPr lang="en-US" dirty="0">
                <a:solidFill>
                  <a:srgbClr val="FFFF00"/>
                </a:solidFill>
                <a:effectLst>
                  <a:outerShdw blurRad="38100" dist="38100" dir="2700000" algn="tl">
                    <a:srgbClr val="000000"/>
                  </a:outerShdw>
                </a:effectLst>
              </a:rPr>
              <a:t>The Neuroexperiential Model (NEM) </a:t>
            </a:r>
            <a:endParaRPr lang="en-US" dirty="0"/>
          </a:p>
        </p:txBody>
      </p:sp>
      <p:sp>
        <p:nvSpPr>
          <p:cNvPr id="220164" name="Slide Number Placeholder 3">
            <a:extLst>
              <a:ext uri="{FF2B5EF4-FFF2-40B4-BE49-F238E27FC236}">
                <a16:creationId xmlns:a16="http://schemas.microsoft.com/office/drawing/2014/main" id="{D9BB5189-4D45-DCE5-C9AD-A792AB38624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714CFD9-3D5B-422E-8998-D512389D0C2C}" type="slidenum">
              <a:rPr lang="en-US" altLang="en-US">
                <a:latin typeface="Arial" panose="020B0604020202020204" pitchFamily="34" charset="0"/>
              </a:rPr>
              <a:pPr>
                <a:spcBef>
                  <a:spcPct val="0"/>
                </a:spcBef>
              </a:pPr>
              <a:t>56</a:t>
            </a:fld>
            <a:endParaRPr lang="en-US" altLang="en-US">
              <a:latin typeface="Arial" panose="020B0604020202020204" pitchFamily="34" charset="0"/>
            </a:endParaRPr>
          </a:p>
        </p:txBody>
      </p:sp>
    </p:spTree>
    <p:extLst>
      <p:ext uri="{BB962C8B-B14F-4D97-AF65-F5344CB8AC3E}">
        <p14:creationId xmlns:p14="http://schemas.microsoft.com/office/powerpoint/2010/main" val="28650072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DB08A92-85E3-C386-26D0-089FAC896D6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DAC845-42EF-6B5A-952E-5633DB3BA9CB}"/>
              </a:ext>
            </a:extLst>
          </p:cNvPr>
          <p:cNvSpPr>
            <a:spLocks noGrp="1"/>
          </p:cNvSpPr>
          <p:nvPr>
            <p:ph type="body" idx="1"/>
          </p:nvPr>
        </p:nvSpPr>
        <p:spPr/>
        <p:txBody>
          <a:bodyPr>
            <a:normAutofit/>
          </a:bodyPr>
          <a:lstStyle/>
          <a:p>
            <a:pPr>
              <a:buFont typeface="Times New Roman" pitchFamily="16" charset="0"/>
              <a:buNone/>
              <a:defRPr/>
            </a:pPr>
            <a:r>
              <a:rPr lang="en-US" dirty="0">
                <a:solidFill>
                  <a:srgbClr val="FFFF00"/>
                </a:solidFill>
                <a:effectLst>
                  <a:outerShdw blurRad="38100" dist="38100" dir="2700000" algn="tl">
                    <a:srgbClr val="000000"/>
                  </a:outerShdw>
                </a:effectLst>
              </a:rPr>
              <a:t>Europe and North America have a combined population of 1 billion</a:t>
            </a:r>
            <a:endParaRPr lang="en-US" dirty="0"/>
          </a:p>
        </p:txBody>
      </p:sp>
      <p:sp>
        <p:nvSpPr>
          <p:cNvPr id="220164" name="Slide Number Placeholder 3">
            <a:extLst>
              <a:ext uri="{FF2B5EF4-FFF2-40B4-BE49-F238E27FC236}">
                <a16:creationId xmlns:a16="http://schemas.microsoft.com/office/drawing/2014/main" id="{D9BB5189-4D45-DCE5-C9AD-A792AB38624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714CFD9-3D5B-422E-8998-D512389D0C2C}" type="slidenum">
              <a:rPr lang="en-US" altLang="en-US">
                <a:latin typeface="Arial" panose="020B0604020202020204" pitchFamily="34" charset="0"/>
              </a:rPr>
              <a:pPr>
                <a:spcBef>
                  <a:spcPct val="0"/>
                </a:spcBef>
              </a:pPr>
              <a:t>57</a:t>
            </a:fld>
            <a:endParaRPr lang="en-US" altLang="en-US">
              <a:latin typeface="Arial" panose="020B0604020202020204" pitchFamily="34" charset="0"/>
            </a:endParaRPr>
          </a:p>
        </p:txBody>
      </p:sp>
    </p:spTree>
    <p:extLst>
      <p:ext uri="{BB962C8B-B14F-4D97-AF65-F5344CB8AC3E}">
        <p14:creationId xmlns:p14="http://schemas.microsoft.com/office/powerpoint/2010/main" val="385927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DB08A92-85E3-C386-26D0-089FAC896D6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DAC845-42EF-6B5A-952E-5633DB3BA9CB}"/>
              </a:ext>
            </a:extLst>
          </p:cNvPr>
          <p:cNvSpPr>
            <a:spLocks noGrp="1"/>
          </p:cNvSpPr>
          <p:nvPr>
            <p:ph type="body" idx="1"/>
          </p:nvPr>
        </p:nvSpPr>
        <p:spPr/>
        <p:txBody>
          <a:bodyPr>
            <a:normAutofit/>
          </a:bodyPr>
          <a:lstStyle/>
          <a:p>
            <a:pPr>
              <a:buFont typeface="Times New Roman" pitchFamily="16" charset="0"/>
              <a:buNone/>
              <a:defRPr/>
            </a:pPr>
            <a:r>
              <a:rPr lang="en-US" dirty="0">
                <a:solidFill>
                  <a:srgbClr val="FFFF00"/>
                </a:solidFill>
                <a:effectLst>
                  <a:outerShdw blurRad="38100" dist="38100" dir="2700000" algn="tl">
                    <a:srgbClr val="000000"/>
                  </a:outerShdw>
                </a:effectLst>
              </a:rPr>
              <a:t>Observing one’s internal process while in a state of focused activation</a:t>
            </a:r>
            <a:endParaRPr lang="en-US" dirty="0"/>
          </a:p>
        </p:txBody>
      </p:sp>
      <p:sp>
        <p:nvSpPr>
          <p:cNvPr id="220164" name="Slide Number Placeholder 3">
            <a:extLst>
              <a:ext uri="{FF2B5EF4-FFF2-40B4-BE49-F238E27FC236}">
                <a16:creationId xmlns:a16="http://schemas.microsoft.com/office/drawing/2014/main" id="{D9BB5189-4D45-DCE5-C9AD-A792AB38624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714CFD9-3D5B-422E-8998-D512389D0C2C}" type="slidenum">
              <a:rPr lang="en-US" altLang="en-US">
                <a:latin typeface="Arial" panose="020B0604020202020204" pitchFamily="34" charset="0"/>
              </a:rPr>
              <a:pPr>
                <a:spcBef>
                  <a:spcPct val="0"/>
                </a:spcBef>
              </a:pPr>
              <a:t>58</a:t>
            </a:fld>
            <a:endParaRPr lang="en-US" altLang="en-US">
              <a:latin typeface="Arial" panose="020B0604020202020204" pitchFamily="34" charset="0"/>
            </a:endParaRPr>
          </a:p>
        </p:txBody>
      </p:sp>
    </p:spTree>
    <p:extLst>
      <p:ext uri="{BB962C8B-B14F-4D97-AF65-F5344CB8AC3E}">
        <p14:creationId xmlns:p14="http://schemas.microsoft.com/office/powerpoint/2010/main" val="11418680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DB08A92-85E3-C386-26D0-089FAC896D6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DAC845-42EF-6B5A-952E-5633DB3BA9CB}"/>
              </a:ext>
            </a:extLst>
          </p:cNvPr>
          <p:cNvSpPr>
            <a:spLocks noGrp="1"/>
          </p:cNvSpPr>
          <p:nvPr>
            <p:ph type="body" idx="1"/>
          </p:nvPr>
        </p:nvSpPr>
        <p:spPr/>
        <p:txBody>
          <a:bodyPr>
            <a:normAutofit/>
          </a:bodyPr>
          <a:lstStyle/>
          <a:p>
            <a:pPr>
              <a:buFont typeface="Times New Roman" pitchFamily="16" charset="0"/>
              <a:buNone/>
              <a:defRPr/>
            </a:pPr>
            <a:r>
              <a:rPr lang="en-US" dirty="0">
                <a:solidFill>
                  <a:srgbClr val="FFFF00"/>
                </a:solidFill>
                <a:effectLst>
                  <a:outerShdw blurRad="38100" dist="38100" dir="2700000" algn="tl">
                    <a:srgbClr val="000000"/>
                  </a:outerShdw>
                </a:effectLst>
              </a:rPr>
              <a:t>Observing one’s internal process while in a state of focused activation</a:t>
            </a:r>
            <a:endParaRPr lang="en-US" dirty="0"/>
          </a:p>
        </p:txBody>
      </p:sp>
      <p:sp>
        <p:nvSpPr>
          <p:cNvPr id="220164" name="Slide Number Placeholder 3">
            <a:extLst>
              <a:ext uri="{FF2B5EF4-FFF2-40B4-BE49-F238E27FC236}">
                <a16:creationId xmlns:a16="http://schemas.microsoft.com/office/drawing/2014/main" id="{D9BB5189-4D45-DCE5-C9AD-A792AB38624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714CFD9-3D5B-422E-8998-D512389D0C2C}" type="slidenum">
              <a:rPr lang="en-US" altLang="en-US">
                <a:latin typeface="Arial" panose="020B0604020202020204" pitchFamily="34" charset="0"/>
              </a:rPr>
              <a:pPr>
                <a:spcBef>
                  <a:spcPct val="0"/>
                </a:spcBef>
              </a:pPr>
              <a:t>59</a:t>
            </a:fld>
            <a:endParaRPr lang="en-US" altLang="en-US">
              <a:latin typeface="Arial" panose="020B0604020202020204" pitchFamily="34" charset="0"/>
            </a:endParaRPr>
          </a:p>
        </p:txBody>
      </p:sp>
    </p:spTree>
    <p:extLst>
      <p:ext uri="{BB962C8B-B14F-4D97-AF65-F5344CB8AC3E}">
        <p14:creationId xmlns:p14="http://schemas.microsoft.com/office/powerpoint/2010/main" val="2608137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DB08A92-85E3-C386-26D0-089FAC896D6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DAC845-42EF-6B5A-952E-5633DB3BA9CB}"/>
              </a:ext>
            </a:extLst>
          </p:cNvPr>
          <p:cNvSpPr>
            <a:spLocks noGrp="1"/>
          </p:cNvSpPr>
          <p:nvPr>
            <p:ph type="body" idx="1"/>
          </p:nvPr>
        </p:nvSpPr>
        <p:spPr/>
        <p:txBody>
          <a:bodyPr>
            <a:normAutofit/>
          </a:bodyPr>
          <a:lstStyle/>
          <a:p>
            <a:pPr>
              <a:buFont typeface="Times New Roman" pitchFamily="16" charset="0"/>
              <a:buNone/>
              <a:defRPr/>
            </a:pPr>
            <a:r>
              <a:rPr lang="en-US" dirty="0">
                <a:solidFill>
                  <a:srgbClr val="FFFF00"/>
                </a:solidFill>
                <a:effectLst>
                  <a:outerShdw blurRad="38100" dist="38100" dir="2700000" algn="tl">
                    <a:srgbClr val="000000"/>
                  </a:outerShdw>
                </a:effectLst>
              </a:rPr>
              <a:t>Observing one’s internal process while in a state of focused activation</a:t>
            </a:r>
            <a:endParaRPr lang="en-US" dirty="0"/>
          </a:p>
        </p:txBody>
      </p:sp>
      <p:sp>
        <p:nvSpPr>
          <p:cNvPr id="220164" name="Slide Number Placeholder 3">
            <a:extLst>
              <a:ext uri="{FF2B5EF4-FFF2-40B4-BE49-F238E27FC236}">
                <a16:creationId xmlns:a16="http://schemas.microsoft.com/office/drawing/2014/main" id="{D9BB5189-4D45-DCE5-C9AD-A792AB38624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714CFD9-3D5B-422E-8998-D512389D0C2C}" type="slidenum">
              <a:rPr lang="en-US" altLang="en-US">
                <a:latin typeface="Arial" panose="020B0604020202020204" pitchFamily="34" charset="0"/>
              </a:rPr>
              <a:pPr>
                <a:spcBef>
                  <a:spcPct val="0"/>
                </a:spcBef>
              </a:pPr>
              <a:t>60</a:t>
            </a:fld>
            <a:endParaRPr lang="en-US" altLang="en-US">
              <a:latin typeface="Arial" panose="020B0604020202020204" pitchFamily="34" charset="0"/>
            </a:endParaRPr>
          </a:p>
        </p:txBody>
      </p:sp>
    </p:spTree>
    <p:extLst>
      <p:ext uri="{BB962C8B-B14F-4D97-AF65-F5344CB8AC3E}">
        <p14:creationId xmlns:p14="http://schemas.microsoft.com/office/powerpoint/2010/main" val="1556419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DB08A92-85E3-C386-26D0-089FAC896D6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DAC845-42EF-6B5A-952E-5633DB3BA9CB}"/>
              </a:ext>
            </a:extLst>
          </p:cNvPr>
          <p:cNvSpPr>
            <a:spLocks noGrp="1"/>
          </p:cNvSpPr>
          <p:nvPr>
            <p:ph type="body" idx="1"/>
          </p:nvPr>
        </p:nvSpPr>
        <p:spPr/>
        <p:txBody>
          <a:bodyPr>
            <a:normAutofit/>
          </a:bodyPr>
          <a:lstStyle/>
          <a:p>
            <a:pPr>
              <a:buFont typeface="Times New Roman" pitchFamily="16" charset="0"/>
              <a:buNone/>
              <a:defRPr/>
            </a:pPr>
            <a:r>
              <a:rPr lang="en-US" dirty="0">
                <a:solidFill>
                  <a:srgbClr val="FFFF00"/>
                </a:solidFill>
                <a:effectLst>
                  <a:outerShdw blurRad="38100" dist="38100" dir="2700000" algn="tl">
                    <a:srgbClr val="000000"/>
                  </a:outerShdw>
                </a:effectLst>
              </a:rPr>
              <a:t>Observing one’s internal process while in a state of focused activation</a:t>
            </a:r>
            <a:endParaRPr lang="en-US" dirty="0"/>
          </a:p>
        </p:txBody>
      </p:sp>
      <p:sp>
        <p:nvSpPr>
          <p:cNvPr id="220164" name="Slide Number Placeholder 3">
            <a:extLst>
              <a:ext uri="{FF2B5EF4-FFF2-40B4-BE49-F238E27FC236}">
                <a16:creationId xmlns:a16="http://schemas.microsoft.com/office/drawing/2014/main" id="{D9BB5189-4D45-DCE5-C9AD-A792AB38624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714CFD9-3D5B-422E-8998-D512389D0C2C}" type="slidenum">
              <a:rPr lang="en-US" altLang="en-US">
                <a:latin typeface="Arial" panose="020B0604020202020204" pitchFamily="34" charset="0"/>
              </a:rPr>
              <a:pPr>
                <a:spcBef>
                  <a:spcPct val="0"/>
                </a:spcBef>
              </a:pPr>
              <a:t>61</a:t>
            </a:fld>
            <a:endParaRPr lang="en-US" altLang="en-US">
              <a:latin typeface="Arial" panose="020B0604020202020204" pitchFamily="34" charset="0"/>
            </a:endParaRPr>
          </a:p>
        </p:txBody>
      </p:sp>
    </p:spTree>
    <p:extLst>
      <p:ext uri="{BB962C8B-B14F-4D97-AF65-F5344CB8AC3E}">
        <p14:creationId xmlns:p14="http://schemas.microsoft.com/office/powerpoint/2010/main" val="2170766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DB08A92-85E3-C386-26D0-089FAC896D6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DAC845-42EF-6B5A-952E-5633DB3BA9CB}"/>
              </a:ext>
            </a:extLst>
          </p:cNvPr>
          <p:cNvSpPr>
            <a:spLocks noGrp="1"/>
          </p:cNvSpPr>
          <p:nvPr>
            <p:ph type="body" idx="1"/>
          </p:nvPr>
        </p:nvSpPr>
        <p:spPr/>
        <p:txBody>
          <a:bodyPr>
            <a:normAutofit/>
          </a:bodyPr>
          <a:lstStyle/>
          <a:p>
            <a:pPr>
              <a:buFont typeface="Times New Roman" pitchFamily="16" charset="0"/>
              <a:buNone/>
              <a:defRPr/>
            </a:pPr>
            <a:r>
              <a:rPr lang="en-US" dirty="0">
                <a:solidFill>
                  <a:srgbClr val="FFFF00"/>
                </a:solidFill>
                <a:effectLst>
                  <a:outerShdw blurRad="38100" dist="38100" dir="2700000" algn="tl">
                    <a:srgbClr val="000000"/>
                  </a:outerShdw>
                </a:effectLst>
              </a:rPr>
              <a:t>Observing one’s internal process while in a state of focused activation</a:t>
            </a:r>
            <a:endParaRPr lang="en-US" dirty="0"/>
          </a:p>
        </p:txBody>
      </p:sp>
      <p:sp>
        <p:nvSpPr>
          <p:cNvPr id="220164" name="Slide Number Placeholder 3">
            <a:extLst>
              <a:ext uri="{FF2B5EF4-FFF2-40B4-BE49-F238E27FC236}">
                <a16:creationId xmlns:a16="http://schemas.microsoft.com/office/drawing/2014/main" id="{D9BB5189-4D45-DCE5-C9AD-A792AB38624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714CFD9-3D5B-422E-8998-D512389D0C2C}" type="slidenum">
              <a:rPr lang="en-US" altLang="en-US">
                <a:latin typeface="Arial" panose="020B0604020202020204" pitchFamily="34" charset="0"/>
              </a:rPr>
              <a:pPr>
                <a:spcBef>
                  <a:spcPct val="0"/>
                </a:spcBef>
              </a:pPr>
              <a:t>62</a:t>
            </a:fld>
            <a:endParaRPr lang="en-US" altLang="en-US">
              <a:latin typeface="Arial" panose="020B0604020202020204" pitchFamily="34" charset="0"/>
            </a:endParaRPr>
          </a:p>
        </p:txBody>
      </p:sp>
    </p:spTree>
    <p:extLst>
      <p:ext uri="{BB962C8B-B14F-4D97-AF65-F5344CB8AC3E}">
        <p14:creationId xmlns:p14="http://schemas.microsoft.com/office/powerpoint/2010/main" val="16416018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DB08A92-85E3-C386-26D0-089FAC896D6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DAC845-42EF-6B5A-952E-5633DB3BA9CB}"/>
              </a:ext>
            </a:extLst>
          </p:cNvPr>
          <p:cNvSpPr>
            <a:spLocks noGrp="1"/>
          </p:cNvSpPr>
          <p:nvPr>
            <p:ph type="body" idx="1"/>
          </p:nvPr>
        </p:nvSpPr>
        <p:spPr/>
        <p:txBody>
          <a:bodyPr>
            <a:normAutofit/>
          </a:bodyPr>
          <a:lstStyle/>
          <a:p>
            <a:pPr>
              <a:buFont typeface="Times New Roman" pitchFamily="16" charset="0"/>
              <a:buNone/>
              <a:defRPr/>
            </a:pPr>
            <a:endParaRPr lang="en-US" dirty="0"/>
          </a:p>
        </p:txBody>
      </p:sp>
      <p:sp>
        <p:nvSpPr>
          <p:cNvPr id="220164" name="Slide Number Placeholder 3">
            <a:extLst>
              <a:ext uri="{FF2B5EF4-FFF2-40B4-BE49-F238E27FC236}">
                <a16:creationId xmlns:a16="http://schemas.microsoft.com/office/drawing/2014/main" id="{D9BB5189-4D45-DCE5-C9AD-A792AB38624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714CFD9-3D5B-422E-8998-D512389D0C2C}" type="slidenum">
              <a:rPr lang="en-US" altLang="en-US">
                <a:latin typeface="Arial" panose="020B0604020202020204" pitchFamily="34" charset="0"/>
              </a:rPr>
              <a:pPr>
                <a:spcBef>
                  <a:spcPct val="0"/>
                </a:spcBef>
              </a:pPr>
              <a:t>63</a:t>
            </a:fld>
            <a:endParaRPr lang="en-US" altLang="en-US">
              <a:latin typeface="Arial" panose="020B0604020202020204" pitchFamily="34" charset="0"/>
            </a:endParaRPr>
          </a:p>
        </p:txBody>
      </p:sp>
    </p:spTree>
    <p:extLst>
      <p:ext uri="{BB962C8B-B14F-4D97-AF65-F5344CB8AC3E}">
        <p14:creationId xmlns:p14="http://schemas.microsoft.com/office/powerpoint/2010/main" val="2422363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E0BF035-BA7A-B802-4F4C-A2D793A7F9B0}"/>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F8206E21-BE35-8077-0B1D-514B3EA102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Brainspotting: A Neurobiological Hypothesis by Frank Corrigan and David Grand to be published in journal Medical Hypotheses</a:t>
            </a:r>
          </a:p>
        </p:txBody>
      </p:sp>
      <p:sp>
        <p:nvSpPr>
          <p:cNvPr id="45060" name="Slide Number Placeholder 3">
            <a:extLst>
              <a:ext uri="{FF2B5EF4-FFF2-40B4-BE49-F238E27FC236}">
                <a16:creationId xmlns:a16="http://schemas.microsoft.com/office/drawing/2014/main" id="{85C89BFE-7A89-8A21-844B-59A56B85965F}"/>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062E633-E934-44BD-8B1F-D48B9C53D17E}" type="slidenum">
              <a:rPr lang="en-US" altLang="en-US" smtClean="0">
                <a:latin typeface="Arial" panose="020B0604020202020204" pitchFamily="34" charset="0"/>
              </a:rPr>
              <a:pPr>
                <a:spcBef>
                  <a:spcPct val="0"/>
                </a:spcBef>
              </a:pPr>
              <a:t>6</a:t>
            </a:fld>
            <a:endParaRPr lang="en-US" altLang="en-US">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FDB08A92-85E3-C386-26D0-089FAC896D6B}"/>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0DAC845-42EF-6B5A-952E-5633DB3BA9CB}"/>
              </a:ext>
            </a:extLst>
          </p:cNvPr>
          <p:cNvSpPr>
            <a:spLocks noGrp="1"/>
          </p:cNvSpPr>
          <p:nvPr>
            <p:ph type="body" idx="1"/>
          </p:nvPr>
        </p:nvSpPr>
        <p:spPr/>
        <p:txBody>
          <a:bodyPr>
            <a:normAutofit/>
          </a:bodyPr>
          <a:lstStyle/>
          <a:p>
            <a:pPr>
              <a:buFont typeface="Times New Roman" pitchFamily="16" charset="0"/>
              <a:buNone/>
              <a:defRPr/>
            </a:pPr>
            <a:r>
              <a:rPr lang="en-US" dirty="0">
                <a:solidFill>
                  <a:srgbClr val="FFFF00"/>
                </a:solidFill>
                <a:effectLst>
                  <a:outerShdw blurRad="38100" dist="38100" dir="2700000" algn="tl">
                    <a:srgbClr val="000000"/>
                  </a:outerShdw>
                </a:effectLst>
              </a:rPr>
              <a:t>Sensory Gating</a:t>
            </a:r>
            <a:endParaRPr lang="en-US" dirty="0"/>
          </a:p>
        </p:txBody>
      </p:sp>
      <p:sp>
        <p:nvSpPr>
          <p:cNvPr id="220164" name="Slide Number Placeholder 3">
            <a:extLst>
              <a:ext uri="{FF2B5EF4-FFF2-40B4-BE49-F238E27FC236}">
                <a16:creationId xmlns:a16="http://schemas.microsoft.com/office/drawing/2014/main" id="{D9BB5189-4D45-DCE5-C9AD-A792AB386242}"/>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714CFD9-3D5B-422E-8998-D512389D0C2C}" type="slidenum">
              <a:rPr lang="en-US" altLang="en-US">
                <a:latin typeface="Arial" panose="020B0604020202020204" pitchFamily="34" charset="0"/>
              </a:rPr>
              <a:pPr>
                <a:spcBef>
                  <a:spcPct val="0"/>
                </a:spcBef>
              </a:pPr>
              <a:t>64</a:t>
            </a:fld>
            <a:endParaRPr lang="en-US" altLang="en-US">
              <a:latin typeface="Arial" panose="020B0604020202020204" pitchFamily="34" charset="0"/>
            </a:endParaRPr>
          </a:p>
        </p:txBody>
      </p:sp>
    </p:spTree>
    <p:extLst>
      <p:ext uri="{BB962C8B-B14F-4D97-AF65-F5344CB8AC3E}">
        <p14:creationId xmlns:p14="http://schemas.microsoft.com/office/powerpoint/2010/main" val="312855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D2BEB923-C3A8-F044-7AE3-54A55A353E6A}"/>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7F64F27D-B057-340B-DF6F-0130F6E663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Brainspotting: A Neurobiological Hypothesis by Frank Corrigan and David Grand to be published in journal Medical Hypotheses</a:t>
            </a:r>
          </a:p>
        </p:txBody>
      </p:sp>
      <p:sp>
        <p:nvSpPr>
          <p:cNvPr id="47108" name="Slide Number Placeholder 3">
            <a:extLst>
              <a:ext uri="{FF2B5EF4-FFF2-40B4-BE49-F238E27FC236}">
                <a16:creationId xmlns:a16="http://schemas.microsoft.com/office/drawing/2014/main" id="{94E6AFE7-FE1A-CE9E-48E8-FB0D3244ECB7}"/>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B85E54A-AC7E-4BA3-ADBC-063EA0EAB30E}" type="slidenum">
              <a:rPr lang="en-US" altLang="en-US" smtClean="0">
                <a:latin typeface="Arial" panose="020B0604020202020204" pitchFamily="34" charset="0"/>
              </a:rPr>
              <a:pPr>
                <a:spcBef>
                  <a:spcPct val="0"/>
                </a:spcBef>
              </a:pPr>
              <a:t>7</a:t>
            </a:fld>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49C0257-62A0-AF57-6F46-26FE5AE20D20}"/>
              </a:ext>
            </a:extLst>
          </p:cNvPr>
          <p:cNvSpPr>
            <a:spLocks noGrp="1" noRot="1" noChangeAspect="1" noChangeArrowheads="1" noTextEdit="1"/>
          </p:cNvSpPr>
          <p:nvPr>
            <p:ph type="sldImg"/>
          </p:nvPr>
        </p:nvSpPr>
        <p:spPr>
          <a:ln/>
        </p:spPr>
      </p:sp>
      <p:sp>
        <p:nvSpPr>
          <p:cNvPr id="38915" name="Notes Placeholder 2">
            <a:extLst>
              <a:ext uri="{FF2B5EF4-FFF2-40B4-BE49-F238E27FC236}">
                <a16:creationId xmlns:a16="http://schemas.microsoft.com/office/drawing/2014/main" id="{BB7B8958-960F-DF52-F3EE-258FD95DF8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ltLang="en-US">
              <a:latin typeface="Times New Roman" panose="02020603050405020304" pitchFamily="18" charset="0"/>
            </a:endParaRPr>
          </a:p>
        </p:txBody>
      </p:sp>
      <p:sp>
        <p:nvSpPr>
          <p:cNvPr id="38916" name="Slide Number Placeholder 3">
            <a:extLst>
              <a:ext uri="{FF2B5EF4-FFF2-40B4-BE49-F238E27FC236}">
                <a16:creationId xmlns:a16="http://schemas.microsoft.com/office/drawing/2014/main" id="{CBE0EEBE-6CDF-2591-ECDF-D68E2083C3E9}"/>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B2C61A9-7C11-4C8B-93D1-95AA43716214}" type="slidenum">
              <a:rPr lang="en-US" altLang="en-US" smtClean="0">
                <a:latin typeface="Arial" panose="020B0604020202020204" pitchFamily="34" charset="0"/>
              </a:rPr>
              <a:pPr>
                <a:spcBef>
                  <a:spcPct val="0"/>
                </a:spcBef>
              </a:pPr>
              <a:t>8</a:t>
            </a:fld>
            <a:endParaRPr lang="en-US" altLang="en-US">
              <a:latin typeface="Arial" panose="020B0604020202020204" pitchFamily="34" charset="0"/>
            </a:endParaRPr>
          </a:p>
        </p:txBody>
      </p:sp>
    </p:spTree>
    <p:extLst>
      <p:ext uri="{BB962C8B-B14F-4D97-AF65-F5344CB8AC3E}">
        <p14:creationId xmlns:p14="http://schemas.microsoft.com/office/powerpoint/2010/main" val="1559911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C86F11FF-1D41-4CCF-8957-F029DC86FCFC}"/>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F31B76AA-7D58-13EE-BF8C-343129780F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n-US">
                <a:latin typeface="Times New Roman" panose="02020603050405020304" pitchFamily="18" charset="0"/>
              </a:rPr>
              <a:t>Brainspotting.pro</a:t>
            </a:r>
          </a:p>
        </p:txBody>
      </p:sp>
      <p:sp>
        <p:nvSpPr>
          <p:cNvPr id="51204" name="Slide Number Placeholder 3">
            <a:extLst>
              <a:ext uri="{FF2B5EF4-FFF2-40B4-BE49-F238E27FC236}">
                <a16:creationId xmlns:a16="http://schemas.microsoft.com/office/drawing/2014/main" id="{6803AAF6-8703-9A4A-E265-96B142D4500D}"/>
              </a:ext>
            </a:extLst>
          </p:cNvPr>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10E9B21-3E80-401A-9568-D10D93862280}"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7">
            <a:extLst>
              <a:ext uri="{FF2B5EF4-FFF2-40B4-BE49-F238E27FC236}">
                <a16:creationId xmlns:a16="http://schemas.microsoft.com/office/drawing/2014/main" id="{8C652530-626D-FCD1-2DFD-05C83069B289}"/>
              </a:ext>
            </a:extLst>
          </p:cNvPr>
          <p:cNvSpPr>
            <a:spLocks noGrp="1" noChangeArrowheads="1"/>
          </p:cNvSpPr>
          <p:nvPr>
            <p:ph type="sldNum" idx="10"/>
          </p:nvPr>
        </p:nvSpPr>
        <p:spPr>
          <a:ln/>
        </p:spPr>
        <p:txBody>
          <a:bodyPr/>
          <a:lstStyle>
            <a:lvl1pPr>
              <a:defRPr/>
            </a:lvl1pPr>
          </a:lstStyle>
          <a:p>
            <a:pPr>
              <a:defRPr/>
            </a:pPr>
            <a:fld id="{7EF534FD-81A8-4B01-8386-E47BB8074774}" type="slidenum">
              <a:rPr lang="en-US" altLang="en-US"/>
              <a:pPr>
                <a:defRPr/>
              </a:pPr>
              <a:t>‹#›</a:t>
            </a:fld>
            <a:endParaRPr lang="en-US" altLang="en-US"/>
          </a:p>
        </p:txBody>
      </p:sp>
    </p:spTree>
    <p:extLst>
      <p:ext uri="{BB962C8B-B14F-4D97-AF65-F5344CB8AC3E}">
        <p14:creationId xmlns:p14="http://schemas.microsoft.com/office/powerpoint/2010/main" val="1893385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7">
            <a:extLst>
              <a:ext uri="{FF2B5EF4-FFF2-40B4-BE49-F238E27FC236}">
                <a16:creationId xmlns:a16="http://schemas.microsoft.com/office/drawing/2014/main" id="{0B765EF4-F953-3ED1-2547-9A2581F0BB78}"/>
              </a:ext>
            </a:extLst>
          </p:cNvPr>
          <p:cNvSpPr>
            <a:spLocks noGrp="1" noChangeArrowheads="1"/>
          </p:cNvSpPr>
          <p:nvPr>
            <p:ph type="sldNum" idx="10"/>
          </p:nvPr>
        </p:nvSpPr>
        <p:spPr>
          <a:ln/>
        </p:spPr>
        <p:txBody>
          <a:bodyPr/>
          <a:lstStyle>
            <a:lvl1pPr>
              <a:defRPr/>
            </a:lvl1pPr>
          </a:lstStyle>
          <a:p>
            <a:pPr>
              <a:defRPr/>
            </a:pPr>
            <a:fld id="{E501400A-9585-4EDD-A91C-EEBE6F269298}" type="slidenum">
              <a:rPr lang="en-US" altLang="en-US"/>
              <a:pPr>
                <a:defRPr/>
              </a:pPr>
              <a:t>‹#›</a:t>
            </a:fld>
            <a:endParaRPr lang="en-US" altLang="en-US"/>
          </a:p>
        </p:txBody>
      </p:sp>
    </p:spTree>
    <p:extLst>
      <p:ext uri="{BB962C8B-B14F-4D97-AF65-F5344CB8AC3E}">
        <p14:creationId xmlns:p14="http://schemas.microsoft.com/office/powerpoint/2010/main" val="197594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7813"/>
            <a:ext cx="2055813"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6625"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7">
            <a:extLst>
              <a:ext uri="{FF2B5EF4-FFF2-40B4-BE49-F238E27FC236}">
                <a16:creationId xmlns:a16="http://schemas.microsoft.com/office/drawing/2014/main" id="{52BB5952-8F11-DBB5-1053-414835AFB008}"/>
              </a:ext>
            </a:extLst>
          </p:cNvPr>
          <p:cNvSpPr>
            <a:spLocks noGrp="1" noChangeArrowheads="1"/>
          </p:cNvSpPr>
          <p:nvPr>
            <p:ph type="sldNum" idx="10"/>
          </p:nvPr>
        </p:nvSpPr>
        <p:spPr>
          <a:ln/>
        </p:spPr>
        <p:txBody>
          <a:bodyPr/>
          <a:lstStyle>
            <a:lvl1pPr>
              <a:defRPr/>
            </a:lvl1pPr>
          </a:lstStyle>
          <a:p>
            <a:pPr>
              <a:defRPr/>
            </a:pPr>
            <a:fld id="{9B078467-730D-4AA0-8365-B63551ECDDDD}" type="slidenum">
              <a:rPr lang="en-US" altLang="en-US"/>
              <a:pPr>
                <a:defRPr/>
              </a:pPr>
              <a:t>‹#›</a:t>
            </a:fld>
            <a:endParaRPr lang="en-US" altLang="en-US"/>
          </a:p>
        </p:txBody>
      </p:sp>
    </p:spTree>
    <p:extLst>
      <p:ext uri="{BB962C8B-B14F-4D97-AF65-F5344CB8AC3E}">
        <p14:creationId xmlns:p14="http://schemas.microsoft.com/office/powerpoint/2010/main" val="1666435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7">
            <a:extLst>
              <a:ext uri="{FF2B5EF4-FFF2-40B4-BE49-F238E27FC236}">
                <a16:creationId xmlns:a16="http://schemas.microsoft.com/office/drawing/2014/main" id="{C0201D58-E241-C238-5037-6A0D6855D001}"/>
              </a:ext>
            </a:extLst>
          </p:cNvPr>
          <p:cNvSpPr>
            <a:spLocks noGrp="1" noChangeArrowheads="1"/>
          </p:cNvSpPr>
          <p:nvPr>
            <p:ph type="sldNum" idx="10"/>
          </p:nvPr>
        </p:nvSpPr>
        <p:spPr>
          <a:ln/>
        </p:spPr>
        <p:txBody>
          <a:bodyPr/>
          <a:lstStyle>
            <a:lvl1pPr>
              <a:defRPr/>
            </a:lvl1pPr>
          </a:lstStyle>
          <a:p>
            <a:pPr>
              <a:defRPr/>
            </a:pPr>
            <a:fld id="{0E7C743A-C514-4FA1-B8D6-E483219D0F6E}" type="slidenum">
              <a:rPr lang="en-US" altLang="en-US"/>
              <a:pPr>
                <a:defRPr/>
              </a:pPr>
              <a:t>‹#›</a:t>
            </a:fld>
            <a:endParaRPr lang="en-US" altLang="en-US"/>
          </a:p>
        </p:txBody>
      </p:sp>
    </p:spTree>
    <p:extLst>
      <p:ext uri="{BB962C8B-B14F-4D97-AF65-F5344CB8AC3E}">
        <p14:creationId xmlns:p14="http://schemas.microsoft.com/office/powerpoint/2010/main" val="2358964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1D08B304-C064-D468-35B2-F43786F51EB2}"/>
              </a:ext>
            </a:extLst>
          </p:cNvPr>
          <p:cNvSpPr>
            <a:spLocks noGrp="1" noChangeArrowheads="1"/>
          </p:cNvSpPr>
          <p:nvPr>
            <p:ph type="sldNum" idx="10"/>
          </p:nvPr>
        </p:nvSpPr>
        <p:spPr>
          <a:ln/>
        </p:spPr>
        <p:txBody>
          <a:bodyPr/>
          <a:lstStyle>
            <a:lvl1pPr>
              <a:defRPr/>
            </a:lvl1pPr>
          </a:lstStyle>
          <a:p>
            <a:pPr>
              <a:defRPr/>
            </a:pPr>
            <a:fld id="{DBD4589B-B10B-4AAB-A5E3-F137BFA0AADC}" type="slidenum">
              <a:rPr lang="en-US" altLang="en-US"/>
              <a:pPr>
                <a:defRPr/>
              </a:pPr>
              <a:t>‹#›</a:t>
            </a:fld>
            <a:endParaRPr lang="en-US" altLang="en-US"/>
          </a:p>
        </p:txBody>
      </p:sp>
    </p:spTree>
    <p:extLst>
      <p:ext uri="{BB962C8B-B14F-4D97-AF65-F5344CB8AC3E}">
        <p14:creationId xmlns:p14="http://schemas.microsoft.com/office/powerpoint/2010/main" val="453229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91D5A062-33C3-B06F-B97B-DD93E33D1A79}"/>
              </a:ext>
            </a:extLst>
          </p:cNvPr>
          <p:cNvSpPr>
            <a:spLocks noGrp="1" noChangeArrowheads="1"/>
          </p:cNvSpPr>
          <p:nvPr>
            <p:ph type="sldNum" idx="10"/>
          </p:nvPr>
        </p:nvSpPr>
        <p:spPr>
          <a:ln/>
        </p:spPr>
        <p:txBody>
          <a:bodyPr/>
          <a:lstStyle>
            <a:lvl1pPr>
              <a:defRPr/>
            </a:lvl1pPr>
          </a:lstStyle>
          <a:p>
            <a:pPr>
              <a:defRPr/>
            </a:pPr>
            <a:fld id="{ABD1DE19-6D56-4A64-A054-BB7C2709086A}" type="slidenum">
              <a:rPr lang="en-US" altLang="en-US"/>
              <a:pPr>
                <a:defRPr/>
              </a:pPr>
              <a:t>‹#›</a:t>
            </a:fld>
            <a:endParaRPr lang="en-US" altLang="en-US"/>
          </a:p>
        </p:txBody>
      </p:sp>
    </p:spTree>
    <p:extLst>
      <p:ext uri="{BB962C8B-B14F-4D97-AF65-F5344CB8AC3E}">
        <p14:creationId xmlns:p14="http://schemas.microsoft.com/office/powerpoint/2010/main" val="2613390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3654425"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4025" y="1600200"/>
            <a:ext cx="3656013"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9A59BDB7-5747-157A-DE1C-D10117045D5F}"/>
              </a:ext>
            </a:extLst>
          </p:cNvPr>
          <p:cNvSpPr>
            <a:spLocks noGrp="1" noChangeArrowheads="1"/>
          </p:cNvSpPr>
          <p:nvPr>
            <p:ph type="sldNum" idx="10"/>
          </p:nvPr>
        </p:nvSpPr>
        <p:spPr>
          <a:ln/>
        </p:spPr>
        <p:txBody>
          <a:bodyPr/>
          <a:lstStyle>
            <a:lvl1pPr>
              <a:defRPr/>
            </a:lvl1pPr>
          </a:lstStyle>
          <a:p>
            <a:pPr>
              <a:defRPr/>
            </a:pPr>
            <a:fld id="{30069FFB-8315-45C3-A532-BC4F99957E1D}" type="slidenum">
              <a:rPr lang="en-US" altLang="en-US"/>
              <a:pPr>
                <a:defRPr/>
              </a:pPr>
              <a:t>‹#›</a:t>
            </a:fld>
            <a:endParaRPr lang="en-US" altLang="en-US"/>
          </a:p>
        </p:txBody>
      </p:sp>
    </p:spTree>
    <p:extLst>
      <p:ext uri="{BB962C8B-B14F-4D97-AF65-F5344CB8AC3E}">
        <p14:creationId xmlns:p14="http://schemas.microsoft.com/office/powerpoint/2010/main" val="1956185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F3B7FDCB-13CC-D20F-FF67-39178632A0D0}"/>
              </a:ext>
            </a:extLst>
          </p:cNvPr>
          <p:cNvSpPr>
            <a:spLocks noGrp="1" noChangeArrowheads="1"/>
          </p:cNvSpPr>
          <p:nvPr>
            <p:ph type="sldNum" idx="10"/>
          </p:nvPr>
        </p:nvSpPr>
        <p:spPr>
          <a:ln/>
        </p:spPr>
        <p:txBody>
          <a:bodyPr/>
          <a:lstStyle>
            <a:lvl1pPr>
              <a:defRPr/>
            </a:lvl1pPr>
          </a:lstStyle>
          <a:p>
            <a:pPr>
              <a:defRPr/>
            </a:pPr>
            <a:fld id="{D4907361-CEAB-4FBF-B5DB-0EEF97FBA746}" type="slidenum">
              <a:rPr lang="en-US" altLang="en-US"/>
              <a:pPr>
                <a:defRPr/>
              </a:pPr>
              <a:t>‹#›</a:t>
            </a:fld>
            <a:endParaRPr lang="en-US" altLang="en-US"/>
          </a:p>
        </p:txBody>
      </p:sp>
    </p:spTree>
    <p:extLst>
      <p:ext uri="{BB962C8B-B14F-4D97-AF65-F5344CB8AC3E}">
        <p14:creationId xmlns:p14="http://schemas.microsoft.com/office/powerpoint/2010/main" val="4294048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C373D969-551B-A63E-D2FE-BB1D3DFF03BA}"/>
              </a:ext>
            </a:extLst>
          </p:cNvPr>
          <p:cNvSpPr>
            <a:spLocks noGrp="1" noChangeArrowheads="1"/>
          </p:cNvSpPr>
          <p:nvPr>
            <p:ph type="sldNum" idx="10"/>
          </p:nvPr>
        </p:nvSpPr>
        <p:spPr>
          <a:ln/>
        </p:spPr>
        <p:txBody>
          <a:bodyPr/>
          <a:lstStyle>
            <a:lvl1pPr>
              <a:defRPr/>
            </a:lvl1pPr>
          </a:lstStyle>
          <a:p>
            <a:pPr>
              <a:defRPr/>
            </a:pPr>
            <a:fld id="{F65BA6B2-EC96-49C2-8FEF-06D555F77AB2}" type="slidenum">
              <a:rPr lang="en-US" altLang="en-US"/>
              <a:pPr>
                <a:defRPr/>
              </a:pPr>
              <a:t>‹#›</a:t>
            </a:fld>
            <a:endParaRPr lang="en-US" altLang="en-US"/>
          </a:p>
        </p:txBody>
      </p:sp>
    </p:spTree>
    <p:extLst>
      <p:ext uri="{BB962C8B-B14F-4D97-AF65-F5344CB8AC3E}">
        <p14:creationId xmlns:p14="http://schemas.microsoft.com/office/powerpoint/2010/main" val="3478097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2BF9E32-7B27-05F7-B1DC-A92B68DF79D5}"/>
              </a:ext>
            </a:extLst>
          </p:cNvPr>
          <p:cNvSpPr>
            <a:spLocks noGrp="1" noChangeArrowheads="1"/>
          </p:cNvSpPr>
          <p:nvPr>
            <p:ph type="sldNum" idx="10"/>
          </p:nvPr>
        </p:nvSpPr>
        <p:spPr>
          <a:ln/>
        </p:spPr>
        <p:txBody>
          <a:bodyPr/>
          <a:lstStyle>
            <a:lvl1pPr>
              <a:defRPr/>
            </a:lvl1pPr>
          </a:lstStyle>
          <a:p>
            <a:pPr>
              <a:defRPr/>
            </a:pPr>
            <a:fld id="{F92E1E46-4C10-42F5-AFA6-8F74D8FBAE18}" type="slidenum">
              <a:rPr lang="en-US" altLang="en-US"/>
              <a:pPr>
                <a:defRPr/>
              </a:pPr>
              <a:t>‹#›</a:t>
            </a:fld>
            <a:endParaRPr lang="en-US" altLang="en-US"/>
          </a:p>
        </p:txBody>
      </p:sp>
    </p:spTree>
    <p:extLst>
      <p:ext uri="{BB962C8B-B14F-4D97-AF65-F5344CB8AC3E}">
        <p14:creationId xmlns:p14="http://schemas.microsoft.com/office/powerpoint/2010/main" val="3148112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ABB50341-24FF-8DFC-9F4E-EF437A3BEF46}"/>
              </a:ext>
            </a:extLst>
          </p:cNvPr>
          <p:cNvSpPr>
            <a:spLocks noGrp="1" noChangeArrowheads="1"/>
          </p:cNvSpPr>
          <p:nvPr>
            <p:ph type="sldNum" idx="10"/>
          </p:nvPr>
        </p:nvSpPr>
        <p:spPr>
          <a:ln/>
        </p:spPr>
        <p:txBody>
          <a:bodyPr/>
          <a:lstStyle>
            <a:lvl1pPr>
              <a:defRPr/>
            </a:lvl1pPr>
          </a:lstStyle>
          <a:p>
            <a:pPr>
              <a:defRPr/>
            </a:pPr>
            <a:fld id="{8C647A05-A1DC-4968-B19D-AB54ADEA080D}" type="slidenum">
              <a:rPr lang="en-US" altLang="en-US"/>
              <a:pPr>
                <a:defRPr/>
              </a:pPr>
              <a:t>‹#›</a:t>
            </a:fld>
            <a:endParaRPr lang="en-US" altLang="en-US"/>
          </a:p>
        </p:txBody>
      </p:sp>
    </p:spTree>
    <p:extLst>
      <p:ext uri="{BB962C8B-B14F-4D97-AF65-F5344CB8AC3E}">
        <p14:creationId xmlns:p14="http://schemas.microsoft.com/office/powerpoint/2010/main" val="1391674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7">
            <a:extLst>
              <a:ext uri="{FF2B5EF4-FFF2-40B4-BE49-F238E27FC236}">
                <a16:creationId xmlns:a16="http://schemas.microsoft.com/office/drawing/2014/main" id="{181DD0C9-6A20-6E7D-A7A4-627169BA820D}"/>
              </a:ext>
            </a:extLst>
          </p:cNvPr>
          <p:cNvSpPr>
            <a:spLocks noGrp="1" noChangeArrowheads="1"/>
          </p:cNvSpPr>
          <p:nvPr>
            <p:ph type="sldNum" idx="10"/>
          </p:nvPr>
        </p:nvSpPr>
        <p:spPr>
          <a:ln/>
        </p:spPr>
        <p:txBody>
          <a:bodyPr/>
          <a:lstStyle>
            <a:lvl1pPr>
              <a:defRPr/>
            </a:lvl1pPr>
          </a:lstStyle>
          <a:p>
            <a:pPr>
              <a:defRPr/>
            </a:pPr>
            <a:fld id="{6E1C4057-4909-4E4F-B829-2B06CCAECB38}" type="slidenum">
              <a:rPr lang="en-US" altLang="en-US"/>
              <a:pPr>
                <a:defRPr/>
              </a:pPr>
              <a:t>‹#›</a:t>
            </a:fld>
            <a:endParaRPr lang="en-US" altLang="en-US"/>
          </a:p>
        </p:txBody>
      </p:sp>
    </p:spTree>
    <p:extLst>
      <p:ext uri="{BB962C8B-B14F-4D97-AF65-F5344CB8AC3E}">
        <p14:creationId xmlns:p14="http://schemas.microsoft.com/office/powerpoint/2010/main" val="288033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9A8AEC98-55C0-98E9-CFA7-93B67794ADE3}"/>
              </a:ext>
            </a:extLst>
          </p:cNvPr>
          <p:cNvSpPr>
            <a:spLocks noGrp="1" noChangeArrowheads="1"/>
          </p:cNvSpPr>
          <p:nvPr>
            <p:ph type="sldNum" idx="10"/>
          </p:nvPr>
        </p:nvSpPr>
        <p:spPr>
          <a:ln/>
        </p:spPr>
        <p:txBody>
          <a:bodyPr/>
          <a:lstStyle>
            <a:lvl1pPr>
              <a:defRPr/>
            </a:lvl1pPr>
          </a:lstStyle>
          <a:p>
            <a:pPr>
              <a:defRPr/>
            </a:pPr>
            <a:fld id="{43188A9B-56CA-430F-BB1A-F0ADD7818B9E}" type="slidenum">
              <a:rPr lang="en-US" altLang="en-US"/>
              <a:pPr>
                <a:defRPr/>
              </a:pPr>
              <a:t>‹#›</a:t>
            </a:fld>
            <a:endParaRPr lang="en-US" altLang="en-US"/>
          </a:p>
        </p:txBody>
      </p:sp>
    </p:spTree>
    <p:extLst>
      <p:ext uri="{BB962C8B-B14F-4D97-AF65-F5344CB8AC3E}">
        <p14:creationId xmlns:p14="http://schemas.microsoft.com/office/powerpoint/2010/main" val="2137004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38384D6B-59C2-82C7-8AD3-F1E08B268BDB}"/>
              </a:ext>
            </a:extLst>
          </p:cNvPr>
          <p:cNvSpPr>
            <a:spLocks noGrp="1" noChangeArrowheads="1"/>
          </p:cNvSpPr>
          <p:nvPr>
            <p:ph type="sldNum" idx="10"/>
          </p:nvPr>
        </p:nvSpPr>
        <p:spPr>
          <a:ln/>
        </p:spPr>
        <p:txBody>
          <a:bodyPr/>
          <a:lstStyle>
            <a:lvl1pPr>
              <a:defRPr/>
            </a:lvl1pPr>
          </a:lstStyle>
          <a:p>
            <a:pPr>
              <a:defRPr/>
            </a:pPr>
            <a:fld id="{EB480D6F-6C0E-498A-A36D-C55ED7A2A2E4}" type="slidenum">
              <a:rPr lang="en-US" altLang="en-US"/>
              <a:pPr>
                <a:defRPr/>
              </a:pPr>
              <a:t>‹#›</a:t>
            </a:fld>
            <a:endParaRPr lang="en-US" altLang="en-US"/>
          </a:p>
        </p:txBody>
      </p:sp>
    </p:spTree>
    <p:extLst>
      <p:ext uri="{BB962C8B-B14F-4D97-AF65-F5344CB8AC3E}">
        <p14:creationId xmlns:p14="http://schemas.microsoft.com/office/powerpoint/2010/main" val="79376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54725" y="96838"/>
            <a:ext cx="1865313" cy="6024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6838"/>
            <a:ext cx="5445125" cy="6024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DFF10372-70E2-8D8A-0508-29F3DB6F5918}"/>
              </a:ext>
            </a:extLst>
          </p:cNvPr>
          <p:cNvSpPr>
            <a:spLocks noGrp="1" noChangeArrowheads="1"/>
          </p:cNvSpPr>
          <p:nvPr>
            <p:ph type="sldNum" idx="10"/>
          </p:nvPr>
        </p:nvSpPr>
        <p:spPr>
          <a:ln/>
        </p:spPr>
        <p:txBody>
          <a:bodyPr/>
          <a:lstStyle>
            <a:lvl1pPr>
              <a:defRPr/>
            </a:lvl1pPr>
          </a:lstStyle>
          <a:p>
            <a:pPr>
              <a:defRPr/>
            </a:pPr>
            <a:fld id="{E89A868B-FC20-4747-ADBC-0715F79D824F}" type="slidenum">
              <a:rPr lang="en-US" altLang="en-US"/>
              <a:pPr>
                <a:defRPr/>
              </a:pPr>
              <a:t>‹#›</a:t>
            </a:fld>
            <a:endParaRPr lang="en-US" altLang="en-US"/>
          </a:p>
        </p:txBody>
      </p:sp>
    </p:spTree>
    <p:extLst>
      <p:ext uri="{BB962C8B-B14F-4D97-AF65-F5344CB8AC3E}">
        <p14:creationId xmlns:p14="http://schemas.microsoft.com/office/powerpoint/2010/main" val="2619350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AE92DB1E-2D33-E216-9BBA-BF055AA29B84}"/>
              </a:ext>
            </a:extLst>
          </p:cNvPr>
          <p:cNvSpPr>
            <a:spLocks noGrp="1" noChangeArrowheads="1"/>
          </p:cNvSpPr>
          <p:nvPr>
            <p:ph type="sldNum" idx="10"/>
          </p:nvPr>
        </p:nvSpPr>
        <p:spPr>
          <a:ln/>
        </p:spPr>
        <p:txBody>
          <a:bodyPr/>
          <a:lstStyle>
            <a:lvl1pPr>
              <a:defRPr/>
            </a:lvl1pPr>
          </a:lstStyle>
          <a:p>
            <a:pPr>
              <a:defRPr/>
            </a:pPr>
            <a:fld id="{03F54C36-8A18-4CD1-81BA-1822FEC16F39}" type="slidenum">
              <a:rPr lang="en-US" altLang="en-US"/>
              <a:pPr>
                <a:defRPr/>
              </a:pPr>
              <a:t>‹#›</a:t>
            </a:fld>
            <a:endParaRPr lang="en-US" altLang="en-US"/>
          </a:p>
        </p:txBody>
      </p:sp>
    </p:spTree>
    <p:extLst>
      <p:ext uri="{BB962C8B-B14F-4D97-AF65-F5344CB8AC3E}">
        <p14:creationId xmlns:p14="http://schemas.microsoft.com/office/powerpoint/2010/main" val="1144901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DF8B16F-605D-E4CC-4542-903DD8910B99}"/>
              </a:ext>
            </a:extLst>
          </p:cNvPr>
          <p:cNvSpPr>
            <a:spLocks noGrp="1" noChangeArrowheads="1"/>
          </p:cNvSpPr>
          <p:nvPr>
            <p:ph type="sldNum" idx="10"/>
          </p:nvPr>
        </p:nvSpPr>
        <p:spPr>
          <a:ln/>
        </p:spPr>
        <p:txBody>
          <a:bodyPr/>
          <a:lstStyle>
            <a:lvl1pPr>
              <a:defRPr/>
            </a:lvl1pPr>
          </a:lstStyle>
          <a:p>
            <a:pPr>
              <a:defRPr/>
            </a:pPr>
            <a:fld id="{F12BEEA5-2C4D-41CE-970F-5B690EF954E4}" type="slidenum">
              <a:rPr lang="en-US" altLang="en-US"/>
              <a:pPr>
                <a:defRPr/>
              </a:pPr>
              <a:t>‹#›</a:t>
            </a:fld>
            <a:endParaRPr lang="en-US" altLang="en-US"/>
          </a:p>
        </p:txBody>
      </p:sp>
    </p:spTree>
    <p:extLst>
      <p:ext uri="{BB962C8B-B14F-4D97-AF65-F5344CB8AC3E}">
        <p14:creationId xmlns:p14="http://schemas.microsoft.com/office/powerpoint/2010/main" val="2014303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0F7F0E08-087F-C3C2-CA5D-23A2EF4226C7}"/>
              </a:ext>
            </a:extLst>
          </p:cNvPr>
          <p:cNvSpPr>
            <a:spLocks noGrp="1" noChangeArrowheads="1"/>
          </p:cNvSpPr>
          <p:nvPr>
            <p:ph type="sldNum" idx="10"/>
          </p:nvPr>
        </p:nvSpPr>
        <p:spPr>
          <a:ln/>
        </p:spPr>
        <p:txBody>
          <a:bodyPr/>
          <a:lstStyle>
            <a:lvl1pPr>
              <a:defRPr/>
            </a:lvl1pPr>
          </a:lstStyle>
          <a:p>
            <a:pPr>
              <a:defRPr/>
            </a:pPr>
            <a:fld id="{F5F00AEE-4157-41AC-9648-F3D00095D987}" type="slidenum">
              <a:rPr lang="en-US" altLang="en-US"/>
              <a:pPr>
                <a:defRPr/>
              </a:pPr>
              <a:t>‹#›</a:t>
            </a:fld>
            <a:endParaRPr lang="en-US" altLang="en-US"/>
          </a:p>
        </p:txBody>
      </p:sp>
    </p:spTree>
    <p:extLst>
      <p:ext uri="{BB962C8B-B14F-4D97-AF65-F5344CB8AC3E}">
        <p14:creationId xmlns:p14="http://schemas.microsoft.com/office/powerpoint/2010/main" val="333328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84350"/>
            <a:ext cx="3806825" cy="4567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3625" y="1784350"/>
            <a:ext cx="3808413" cy="4567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A41F2D2E-751A-9302-E1CB-1B45151D4036}"/>
              </a:ext>
            </a:extLst>
          </p:cNvPr>
          <p:cNvSpPr>
            <a:spLocks noGrp="1" noChangeArrowheads="1"/>
          </p:cNvSpPr>
          <p:nvPr>
            <p:ph type="sldNum" idx="10"/>
          </p:nvPr>
        </p:nvSpPr>
        <p:spPr>
          <a:ln/>
        </p:spPr>
        <p:txBody>
          <a:bodyPr/>
          <a:lstStyle>
            <a:lvl1pPr>
              <a:defRPr/>
            </a:lvl1pPr>
          </a:lstStyle>
          <a:p>
            <a:pPr>
              <a:defRPr/>
            </a:pPr>
            <a:fld id="{E849B8A8-2A3F-46C7-8763-69EAE89B4F2F}" type="slidenum">
              <a:rPr lang="en-US" altLang="en-US"/>
              <a:pPr>
                <a:defRPr/>
              </a:pPr>
              <a:t>‹#›</a:t>
            </a:fld>
            <a:endParaRPr lang="en-US" altLang="en-US"/>
          </a:p>
        </p:txBody>
      </p:sp>
    </p:spTree>
    <p:extLst>
      <p:ext uri="{BB962C8B-B14F-4D97-AF65-F5344CB8AC3E}">
        <p14:creationId xmlns:p14="http://schemas.microsoft.com/office/powerpoint/2010/main" val="175423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5F644DF7-8070-1068-2358-3E1CAC83D8A0}"/>
              </a:ext>
            </a:extLst>
          </p:cNvPr>
          <p:cNvSpPr>
            <a:spLocks noGrp="1" noChangeArrowheads="1"/>
          </p:cNvSpPr>
          <p:nvPr>
            <p:ph type="sldNum" idx="10"/>
          </p:nvPr>
        </p:nvSpPr>
        <p:spPr>
          <a:ln/>
        </p:spPr>
        <p:txBody>
          <a:bodyPr/>
          <a:lstStyle>
            <a:lvl1pPr>
              <a:defRPr/>
            </a:lvl1pPr>
          </a:lstStyle>
          <a:p>
            <a:pPr>
              <a:defRPr/>
            </a:pPr>
            <a:fld id="{53BC406D-1B92-4A9D-BC82-329B15954189}" type="slidenum">
              <a:rPr lang="en-US" altLang="en-US"/>
              <a:pPr>
                <a:defRPr/>
              </a:pPr>
              <a:t>‹#›</a:t>
            </a:fld>
            <a:endParaRPr lang="en-US" altLang="en-US"/>
          </a:p>
        </p:txBody>
      </p:sp>
    </p:spTree>
    <p:extLst>
      <p:ext uri="{BB962C8B-B14F-4D97-AF65-F5344CB8AC3E}">
        <p14:creationId xmlns:p14="http://schemas.microsoft.com/office/powerpoint/2010/main" val="4056512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49DD013-C13F-9DF2-89F2-75FCCCFA7DE4}"/>
              </a:ext>
            </a:extLst>
          </p:cNvPr>
          <p:cNvSpPr>
            <a:spLocks noGrp="1" noChangeArrowheads="1"/>
          </p:cNvSpPr>
          <p:nvPr>
            <p:ph type="sldNum" idx="10"/>
          </p:nvPr>
        </p:nvSpPr>
        <p:spPr>
          <a:ln/>
        </p:spPr>
        <p:txBody>
          <a:bodyPr/>
          <a:lstStyle>
            <a:lvl1pPr>
              <a:defRPr/>
            </a:lvl1pPr>
          </a:lstStyle>
          <a:p>
            <a:pPr>
              <a:defRPr/>
            </a:pPr>
            <a:fld id="{866DB866-7330-45BD-8331-0DAECA955E78}" type="slidenum">
              <a:rPr lang="en-US" altLang="en-US"/>
              <a:pPr>
                <a:defRPr/>
              </a:pPr>
              <a:t>‹#›</a:t>
            </a:fld>
            <a:endParaRPr lang="en-US" altLang="en-US"/>
          </a:p>
        </p:txBody>
      </p:sp>
    </p:spTree>
    <p:extLst>
      <p:ext uri="{BB962C8B-B14F-4D97-AF65-F5344CB8AC3E}">
        <p14:creationId xmlns:p14="http://schemas.microsoft.com/office/powerpoint/2010/main" val="3452675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3B66BE8F-9A59-3542-1189-50AFFE522319}"/>
              </a:ext>
            </a:extLst>
          </p:cNvPr>
          <p:cNvSpPr>
            <a:spLocks noGrp="1" noChangeArrowheads="1"/>
          </p:cNvSpPr>
          <p:nvPr>
            <p:ph type="sldNum" idx="10"/>
          </p:nvPr>
        </p:nvSpPr>
        <p:spPr>
          <a:ln/>
        </p:spPr>
        <p:txBody>
          <a:bodyPr/>
          <a:lstStyle>
            <a:lvl1pPr>
              <a:defRPr/>
            </a:lvl1pPr>
          </a:lstStyle>
          <a:p>
            <a:pPr>
              <a:defRPr/>
            </a:pPr>
            <a:fld id="{FA11DE2F-9577-4B8C-9AEB-DD57E0AC9286}" type="slidenum">
              <a:rPr lang="en-US" altLang="en-US"/>
              <a:pPr>
                <a:defRPr/>
              </a:pPr>
              <a:t>‹#›</a:t>
            </a:fld>
            <a:endParaRPr lang="en-US" altLang="en-US"/>
          </a:p>
        </p:txBody>
      </p:sp>
    </p:spTree>
    <p:extLst>
      <p:ext uri="{BB962C8B-B14F-4D97-AF65-F5344CB8AC3E}">
        <p14:creationId xmlns:p14="http://schemas.microsoft.com/office/powerpoint/2010/main" val="3594127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7">
            <a:extLst>
              <a:ext uri="{FF2B5EF4-FFF2-40B4-BE49-F238E27FC236}">
                <a16:creationId xmlns:a16="http://schemas.microsoft.com/office/drawing/2014/main" id="{0DC2ECFE-34A0-3877-1419-8339A328DCD1}"/>
              </a:ext>
            </a:extLst>
          </p:cNvPr>
          <p:cNvSpPr>
            <a:spLocks noGrp="1" noChangeArrowheads="1"/>
          </p:cNvSpPr>
          <p:nvPr>
            <p:ph type="sldNum" idx="10"/>
          </p:nvPr>
        </p:nvSpPr>
        <p:spPr>
          <a:ln/>
        </p:spPr>
        <p:txBody>
          <a:bodyPr/>
          <a:lstStyle>
            <a:lvl1pPr>
              <a:defRPr/>
            </a:lvl1pPr>
          </a:lstStyle>
          <a:p>
            <a:pPr>
              <a:defRPr/>
            </a:pPr>
            <a:fld id="{A392F710-EB8F-42BE-8648-62075F7D6A25}" type="slidenum">
              <a:rPr lang="en-US" altLang="en-US"/>
              <a:pPr>
                <a:defRPr/>
              </a:pPr>
              <a:t>‹#›</a:t>
            </a:fld>
            <a:endParaRPr lang="en-US" altLang="en-US"/>
          </a:p>
        </p:txBody>
      </p:sp>
    </p:spTree>
    <p:extLst>
      <p:ext uri="{BB962C8B-B14F-4D97-AF65-F5344CB8AC3E}">
        <p14:creationId xmlns:p14="http://schemas.microsoft.com/office/powerpoint/2010/main" val="424283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A85DEE57-1141-67D1-EE3B-3250ECCA4B1B}"/>
              </a:ext>
            </a:extLst>
          </p:cNvPr>
          <p:cNvSpPr>
            <a:spLocks noGrp="1" noChangeArrowheads="1"/>
          </p:cNvSpPr>
          <p:nvPr>
            <p:ph type="sldNum" idx="10"/>
          </p:nvPr>
        </p:nvSpPr>
        <p:spPr>
          <a:ln/>
        </p:spPr>
        <p:txBody>
          <a:bodyPr/>
          <a:lstStyle>
            <a:lvl1pPr>
              <a:defRPr/>
            </a:lvl1pPr>
          </a:lstStyle>
          <a:p>
            <a:pPr>
              <a:defRPr/>
            </a:pPr>
            <a:fld id="{82B448B9-934C-4525-9F56-DA345C2743D7}" type="slidenum">
              <a:rPr lang="en-US" altLang="en-US"/>
              <a:pPr>
                <a:defRPr/>
              </a:pPr>
              <a:t>‹#›</a:t>
            </a:fld>
            <a:endParaRPr lang="en-US" altLang="en-US"/>
          </a:p>
        </p:txBody>
      </p:sp>
    </p:spTree>
    <p:extLst>
      <p:ext uri="{BB962C8B-B14F-4D97-AF65-F5344CB8AC3E}">
        <p14:creationId xmlns:p14="http://schemas.microsoft.com/office/powerpoint/2010/main" val="4267823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016F3A0C-95F4-314D-AD4B-993107D0DF02}"/>
              </a:ext>
            </a:extLst>
          </p:cNvPr>
          <p:cNvSpPr>
            <a:spLocks noGrp="1" noChangeArrowheads="1"/>
          </p:cNvSpPr>
          <p:nvPr>
            <p:ph type="sldNum" idx="10"/>
          </p:nvPr>
        </p:nvSpPr>
        <p:spPr>
          <a:ln/>
        </p:spPr>
        <p:txBody>
          <a:bodyPr/>
          <a:lstStyle>
            <a:lvl1pPr>
              <a:defRPr/>
            </a:lvl1pPr>
          </a:lstStyle>
          <a:p>
            <a:pPr>
              <a:defRPr/>
            </a:pPr>
            <a:fld id="{7287830A-989D-482C-A252-14CF8602363B}" type="slidenum">
              <a:rPr lang="en-US" altLang="en-US"/>
              <a:pPr>
                <a:defRPr/>
              </a:pPr>
              <a:t>‹#›</a:t>
            </a:fld>
            <a:endParaRPr lang="en-US" altLang="en-US"/>
          </a:p>
        </p:txBody>
      </p:sp>
    </p:spTree>
    <p:extLst>
      <p:ext uri="{BB962C8B-B14F-4D97-AF65-F5344CB8AC3E}">
        <p14:creationId xmlns:p14="http://schemas.microsoft.com/office/powerpoint/2010/main" val="4012573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7985F36-727F-D286-B68C-8EB65133CC51}"/>
              </a:ext>
            </a:extLst>
          </p:cNvPr>
          <p:cNvSpPr>
            <a:spLocks noGrp="1" noChangeArrowheads="1"/>
          </p:cNvSpPr>
          <p:nvPr>
            <p:ph type="sldNum" idx="10"/>
          </p:nvPr>
        </p:nvSpPr>
        <p:spPr>
          <a:ln/>
        </p:spPr>
        <p:txBody>
          <a:bodyPr/>
          <a:lstStyle>
            <a:lvl1pPr>
              <a:defRPr/>
            </a:lvl1pPr>
          </a:lstStyle>
          <a:p>
            <a:pPr>
              <a:defRPr/>
            </a:pPr>
            <a:fld id="{6257C435-B965-43B0-85BA-4B7D8DDF378A}" type="slidenum">
              <a:rPr lang="en-US" altLang="en-US"/>
              <a:pPr>
                <a:defRPr/>
              </a:pPr>
              <a:t>‹#›</a:t>
            </a:fld>
            <a:endParaRPr lang="en-US" altLang="en-US"/>
          </a:p>
        </p:txBody>
      </p:sp>
    </p:spTree>
    <p:extLst>
      <p:ext uri="{BB962C8B-B14F-4D97-AF65-F5344CB8AC3E}">
        <p14:creationId xmlns:p14="http://schemas.microsoft.com/office/powerpoint/2010/main" val="38457553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0525" y="512763"/>
            <a:ext cx="1941513" cy="583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512763"/>
            <a:ext cx="5673725" cy="583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8EA285E-7B21-7CB7-BB1F-E8DC1BAB24DD}"/>
              </a:ext>
            </a:extLst>
          </p:cNvPr>
          <p:cNvSpPr>
            <a:spLocks noGrp="1" noChangeArrowheads="1"/>
          </p:cNvSpPr>
          <p:nvPr>
            <p:ph type="sldNum" idx="10"/>
          </p:nvPr>
        </p:nvSpPr>
        <p:spPr>
          <a:ln/>
        </p:spPr>
        <p:txBody>
          <a:bodyPr/>
          <a:lstStyle>
            <a:lvl1pPr>
              <a:defRPr/>
            </a:lvl1pPr>
          </a:lstStyle>
          <a:p>
            <a:pPr>
              <a:defRPr/>
            </a:pPr>
            <a:fld id="{77C24694-C69F-43DD-AF6D-AB5576C27684}" type="slidenum">
              <a:rPr lang="en-US" altLang="en-US"/>
              <a:pPr>
                <a:defRPr/>
              </a:pPr>
              <a:t>‹#›</a:t>
            </a:fld>
            <a:endParaRPr lang="en-US" altLang="en-US"/>
          </a:p>
        </p:txBody>
      </p:sp>
    </p:spTree>
    <p:extLst>
      <p:ext uri="{BB962C8B-B14F-4D97-AF65-F5344CB8AC3E}">
        <p14:creationId xmlns:p14="http://schemas.microsoft.com/office/powerpoint/2010/main" val="2558621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5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7">
            <a:extLst>
              <a:ext uri="{FF2B5EF4-FFF2-40B4-BE49-F238E27FC236}">
                <a16:creationId xmlns:a16="http://schemas.microsoft.com/office/drawing/2014/main" id="{6EBBCFAA-92D5-EF38-AE1A-9EA9CDA3C2CF}"/>
              </a:ext>
            </a:extLst>
          </p:cNvPr>
          <p:cNvSpPr>
            <a:spLocks noGrp="1" noChangeArrowheads="1"/>
          </p:cNvSpPr>
          <p:nvPr>
            <p:ph type="sldNum" idx="10"/>
          </p:nvPr>
        </p:nvSpPr>
        <p:spPr>
          <a:ln/>
        </p:spPr>
        <p:txBody>
          <a:bodyPr/>
          <a:lstStyle>
            <a:lvl1pPr>
              <a:defRPr/>
            </a:lvl1pPr>
          </a:lstStyle>
          <a:p>
            <a:pPr>
              <a:defRPr/>
            </a:pPr>
            <a:fld id="{12EB6698-B17F-4F06-8679-053DCE9083E6}" type="slidenum">
              <a:rPr lang="en-US" altLang="en-US"/>
              <a:pPr>
                <a:defRPr/>
              </a:pPr>
              <a:t>‹#›</a:t>
            </a:fld>
            <a:endParaRPr lang="en-US" altLang="en-US"/>
          </a:p>
        </p:txBody>
      </p:sp>
    </p:spTree>
    <p:extLst>
      <p:ext uri="{BB962C8B-B14F-4D97-AF65-F5344CB8AC3E}">
        <p14:creationId xmlns:p14="http://schemas.microsoft.com/office/powerpoint/2010/main" val="1404642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7">
            <a:extLst>
              <a:ext uri="{FF2B5EF4-FFF2-40B4-BE49-F238E27FC236}">
                <a16:creationId xmlns:a16="http://schemas.microsoft.com/office/drawing/2014/main" id="{0FFF2A99-273B-7AEC-2E9A-B7F7C32548AE}"/>
              </a:ext>
            </a:extLst>
          </p:cNvPr>
          <p:cNvSpPr>
            <a:spLocks noGrp="1" noChangeArrowheads="1"/>
          </p:cNvSpPr>
          <p:nvPr>
            <p:ph type="sldNum" idx="10"/>
          </p:nvPr>
        </p:nvSpPr>
        <p:spPr>
          <a:ln/>
        </p:spPr>
        <p:txBody>
          <a:bodyPr/>
          <a:lstStyle>
            <a:lvl1pPr>
              <a:defRPr/>
            </a:lvl1pPr>
          </a:lstStyle>
          <a:p>
            <a:pPr>
              <a:defRPr/>
            </a:pPr>
            <a:fld id="{3297861F-8C41-448D-99A9-118610E890E2}" type="slidenum">
              <a:rPr lang="en-US" altLang="en-US"/>
              <a:pPr>
                <a:defRPr/>
              </a:pPr>
              <a:t>‹#›</a:t>
            </a:fld>
            <a:endParaRPr lang="en-US" altLang="en-US"/>
          </a:p>
        </p:txBody>
      </p:sp>
    </p:spTree>
    <p:extLst>
      <p:ext uri="{BB962C8B-B14F-4D97-AF65-F5344CB8AC3E}">
        <p14:creationId xmlns:p14="http://schemas.microsoft.com/office/powerpoint/2010/main" val="1206446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7">
            <a:extLst>
              <a:ext uri="{FF2B5EF4-FFF2-40B4-BE49-F238E27FC236}">
                <a16:creationId xmlns:a16="http://schemas.microsoft.com/office/drawing/2014/main" id="{A40A3F8B-57D2-D763-4184-8D20AF38D9B7}"/>
              </a:ext>
            </a:extLst>
          </p:cNvPr>
          <p:cNvSpPr>
            <a:spLocks noGrp="1" noChangeArrowheads="1"/>
          </p:cNvSpPr>
          <p:nvPr>
            <p:ph type="sldNum" idx="10"/>
          </p:nvPr>
        </p:nvSpPr>
        <p:spPr>
          <a:ln/>
        </p:spPr>
        <p:txBody>
          <a:bodyPr/>
          <a:lstStyle>
            <a:lvl1pPr>
              <a:defRPr/>
            </a:lvl1pPr>
          </a:lstStyle>
          <a:p>
            <a:pPr>
              <a:defRPr/>
            </a:pPr>
            <a:fld id="{8C9FA426-EB20-4FF4-9C38-7FFC37FF3206}" type="slidenum">
              <a:rPr lang="en-US" altLang="en-US"/>
              <a:pPr>
                <a:defRPr/>
              </a:pPr>
              <a:t>‹#›</a:t>
            </a:fld>
            <a:endParaRPr lang="en-US" altLang="en-US"/>
          </a:p>
        </p:txBody>
      </p:sp>
    </p:spTree>
    <p:extLst>
      <p:ext uri="{BB962C8B-B14F-4D97-AF65-F5344CB8AC3E}">
        <p14:creationId xmlns:p14="http://schemas.microsoft.com/office/powerpoint/2010/main" val="1823501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7">
            <a:extLst>
              <a:ext uri="{FF2B5EF4-FFF2-40B4-BE49-F238E27FC236}">
                <a16:creationId xmlns:a16="http://schemas.microsoft.com/office/drawing/2014/main" id="{924B12D7-E586-BD4F-D14B-7B18A28E9201}"/>
              </a:ext>
            </a:extLst>
          </p:cNvPr>
          <p:cNvSpPr>
            <a:spLocks noGrp="1" noChangeArrowheads="1"/>
          </p:cNvSpPr>
          <p:nvPr>
            <p:ph type="sldNum" idx="10"/>
          </p:nvPr>
        </p:nvSpPr>
        <p:spPr>
          <a:ln/>
        </p:spPr>
        <p:txBody>
          <a:bodyPr/>
          <a:lstStyle>
            <a:lvl1pPr>
              <a:defRPr/>
            </a:lvl1pPr>
          </a:lstStyle>
          <a:p>
            <a:pPr>
              <a:defRPr/>
            </a:pPr>
            <a:fld id="{218964CE-9102-4C16-A88D-9D663B9959CD}" type="slidenum">
              <a:rPr lang="en-US" altLang="en-US"/>
              <a:pPr>
                <a:defRPr/>
              </a:pPr>
              <a:t>‹#›</a:t>
            </a:fld>
            <a:endParaRPr lang="en-US" altLang="en-US"/>
          </a:p>
        </p:txBody>
      </p:sp>
    </p:spTree>
    <p:extLst>
      <p:ext uri="{BB962C8B-B14F-4D97-AF65-F5344CB8AC3E}">
        <p14:creationId xmlns:p14="http://schemas.microsoft.com/office/powerpoint/2010/main" val="1329689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7">
            <a:extLst>
              <a:ext uri="{FF2B5EF4-FFF2-40B4-BE49-F238E27FC236}">
                <a16:creationId xmlns:a16="http://schemas.microsoft.com/office/drawing/2014/main" id="{CD09C378-DC88-2427-9E0C-7F4F611DCB74}"/>
              </a:ext>
            </a:extLst>
          </p:cNvPr>
          <p:cNvSpPr>
            <a:spLocks noGrp="1" noChangeArrowheads="1"/>
          </p:cNvSpPr>
          <p:nvPr>
            <p:ph type="sldNum" idx="10"/>
          </p:nvPr>
        </p:nvSpPr>
        <p:spPr>
          <a:ln/>
        </p:spPr>
        <p:txBody>
          <a:bodyPr/>
          <a:lstStyle>
            <a:lvl1pPr>
              <a:defRPr/>
            </a:lvl1pPr>
          </a:lstStyle>
          <a:p>
            <a:pPr>
              <a:defRPr/>
            </a:pPr>
            <a:fld id="{A5E9B387-5BB9-48B2-BD83-459E23B56657}" type="slidenum">
              <a:rPr lang="en-US" altLang="en-US"/>
              <a:pPr>
                <a:defRPr/>
              </a:pPr>
              <a:t>‹#›</a:t>
            </a:fld>
            <a:endParaRPr lang="en-US" altLang="en-US"/>
          </a:p>
        </p:txBody>
      </p:sp>
    </p:spTree>
    <p:extLst>
      <p:ext uri="{BB962C8B-B14F-4D97-AF65-F5344CB8AC3E}">
        <p14:creationId xmlns:p14="http://schemas.microsoft.com/office/powerpoint/2010/main" val="52653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7">
            <a:extLst>
              <a:ext uri="{FF2B5EF4-FFF2-40B4-BE49-F238E27FC236}">
                <a16:creationId xmlns:a16="http://schemas.microsoft.com/office/drawing/2014/main" id="{5A9F1781-3BAF-7D5C-C9EC-3B32551D57CD}"/>
              </a:ext>
            </a:extLst>
          </p:cNvPr>
          <p:cNvSpPr>
            <a:spLocks noGrp="1" noChangeArrowheads="1"/>
          </p:cNvSpPr>
          <p:nvPr>
            <p:ph type="sldNum" idx="10"/>
          </p:nvPr>
        </p:nvSpPr>
        <p:spPr>
          <a:ln/>
        </p:spPr>
        <p:txBody>
          <a:bodyPr/>
          <a:lstStyle>
            <a:lvl1pPr>
              <a:defRPr/>
            </a:lvl1pPr>
          </a:lstStyle>
          <a:p>
            <a:pPr>
              <a:defRPr/>
            </a:pPr>
            <a:fld id="{7B33135E-CAD2-4D20-9246-C3E98088CA51}" type="slidenum">
              <a:rPr lang="en-US" altLang="en-US"/>
              <a:pPr>
                <a:defRPr/>
              </a:pPr>
              <a:t>‹#›</a:t>
            </a:fld>
            <a:endParaRPr lang="en-US" altLang="en-US"/>
          </a:p>
        </p:txBody>
      </p:sp>
    </p:spTree>
    <p:extLst>
      <p:ext uri="{BB962C8B-B14F-4D97-AF65-F5344CB8AC3E}">
        <p14:creationId xmlns:p14="http://schemas.microsoft.com/office/powerpoint/2010/main" val="3769494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D4D4D"/>
            </a:gs>
            <a:gs pos="100000">
              <a:srgbClr val="3366CC"/>
            </a:gs>
          </a:gsLst>
          <a:lin ang="18900000" scaled="1"/>
        </a:gradFill>
        <a:effectLst/>
      </p:bgPr>
    </p:bg>
    <p:spTree>
      <p:nvGrpSpPr>
        <p:cNvPr id="1" name=""/>
        <p:cNvGrpSpPr/>
        <p:nvPr/>
      </p:nvGrpSpPr>
      <p:grpSpPr>
        <a:xfrm>
          <a:off x="0" y="0"/>
          <a:ext cx="0" cy="0"/>
          <a:chOff x="0" y="0"/>
          <a:chExt cx="0" cy="0"/>
        </a:xfrm>
      </p:grpSpPr>
      <p:grpSp>
        <p:nvGrpSpPr>
          <p:cNvPr id="1026" name="Group 1">
            <a:extLst>
              <a:ext uri="{FF2B5EF4-FFF2-40B4-BE49-F238E27FC236}">
                <a16:creationId xmlns:a16="http://schemas.microsoft.com/office/drawing/2014/main" id="{D669F285-8E54-25D7-C5C6-EE25D2F15DA2}"/>
              </a:ext>
            </a:extLst>
          </p:cNvPr>
          <p:cNvGrpSpPr>
            <a:grpSpLocks/>
          </p:cNvGrpSpPr>
          <p:nvPr/>
        </p:nvGrpSpPr>
        <p:grpSpPr bwMode="auto">
          <a:xfrm>
            <a:off x="-301625" y="762000"/>
            <a:ext cx="7096125" cy="6853238"/>
            <a:chOff x="-190" y="480"/>
            <a:chExt cx="4470" cy="4317"/>
          </a:xfrm>
        </p:grpSpPr>
        <p:grpSp>
          <p:nvGrpSpPr>
            <p:cNvPr id="1032" name="Group 2">
              <a:extLst>
                <a:ext uri="{FF2B5EF4-FFF2-40B4-BE49-F238E27FC236}">
                  <a16:creationId xmlns:a16="http://schemas.microsoft.com/office/drawing/2014/main" id="{818035E0-F570-621C-AC0B-AD5F0AF4893B}"/>
                </a:ext>
              </a:extLst>
            </p:cNvPr>
            <p:cNvGrpSpPr>
              <a:grpSpLocks/>
            </p:cNvGrpSpPr>
            <p:nvPr/>
          </p:nvGrpSpPr>
          <p:grpSpPr bwMode="auto">
            <a:xfrm>
              <a:off x="-190" y="480"/>
              <a:ext cx="4470" cy="4317"/>
              <a:chOff x="-190" y="480"/>
              <a:chExt cx="4470" cy="4317"/>
            </a:xfrm>
          </p:grpSpPr>
          <p:grpSp>
            <p:nvGrpSpPr>
              <p:cNvPr id="1046" name="Group 3">
                <a:extLst>
                  <a:ext uri="{FF2B5EF4-FFF2-40B4-BE49-F238E27FC236}">
                    <a16:creationId xmlns:a16="http://schemas.microsoft.com/office/drawing/2014/main" id="{02142F56-0A6A-AECC-C71B-BCB45086DFE8}"/>
                  </a:ext>
                </a:extLst>
              </p:cNvPr>
              <p:cNvGrpSpPr>
                <a:grpSpLocks/>
              </p:cNvGrpSpPr>
              <p:nvPr/>
            </p:nvGrpSpPr>
            <p:grpSpPr bwMode="auto">
              <a:xfrm>
                <a:off x="-190" y="480"/>
                <a:ext cx="4470" cy="4317"/>
                <a:chOff x="-190" y="480"/>
                <a:chExt cx="4470" cy="4317"/>
              </a:xfrm>
            </p:grpSpPr>
            <p:sp>
              <p:nvSpPr>
                <p:cNvPr id="1060" name="AutoShape 4">
                  <a:extLst>
                    <a:ext uri="{FF2B5EF4-FFF2-40B4-BE49-F238E27FC236}">
                      <a16:creationId xmlns:a16="http://schemas.microsoft.com/office/drawing/2014/main" id="{EBBBD3B5-7348-123B-5566-4FDC8FC82391}"/>
                    </a:ext>
                  </a:extLst>
                </p:cNvPr>
                <p:cNvSpPr>
                  <a:spLocks noChangeArrowheads="1"/>
                </p:cNvSpPr>
                <p:nvPr/>
              </p:nvSpPr>
              <p:spPr bwMode="auto">
                <a:xfrm>
                  <a:off x="244" y="1199"/>
                  <a:ext cx="3281" cy="3075"/>
                </a:xfrm>
                <a:custGeom>
                  <a:avLst/>
                  <a:gdLst>
                    <a:gd name="T0" fmla="*/ 594 w 3271"/>
                    <a:gd name="T1" fmla="*/ 1990 h 3075"/>
                    <a:gd name="T2" fmla="*/ 232 w 3271"/>
                    <a:gd name="T3" fmla="*/ 1474 h 3075"/>
                    <a:gd name="T4" fmla="*/ 66 w 3271"/>
                    <a:gd name="T5" fmla="*/ 1169 h 3075"/>
                    <a:gd name="T6" fmla="*/ 12 w 3271"/>
                    <a:gd name="T7" fmla="*/ 875 h 3075"/>
                    <a:gd name="T8" fmla="*/ 18 w 3271"/>
                    <a:gd name="T9" fmla="*/ 611 h 3075"/>
                    <a:gd name="T10" fmla="*/ 84 w 3271"/>
                    <a:gd name="T11" fmla="*/ 389 h 3075"/>
                    <a:gd name="T12" fmla="*/ 255 w 3271"/>
                    <a:gd name="T13" fmla="*/ 216 h 3075"/>
                    <a:gd name="T14" fmla="*/ 600 w 3271"/>
                    <a:gd name="T15" fmla="*/ 42 h 3075"/>
                    <a:gd name="T16" fmla="*/ 1029 w 3271"/>
                    <a:gd name="T17" fmla="*/ 6 h 3075"/>
                    <a:gd name="T18" fmla="*/ 1529 w 3271"/>
                    <a:gd name="T19" fmla="*/ 102 h 3075"/>
                    <a:gd name="T20" fmla="*/ 2082 w 3271"/>
                    <a:gd name="T21" fmla="*/ 324 h 3075"/>
                    <a:gd name="T22" fmla="*/ 2614 w 3271"/>
                    <a:gd name="T23" fmla="*/ 659 h 3075"/>
                    <a:gd name="T24" fmla="*/ 3189 w 3271"/>
                    <a:gd name="T25" fmla="*/ 1187 h 3075"/>
                    <a:gd name="T26" fmla="*/ 3552 w 3271"/>
                    <a:gd name="T27" fmla="*/ 1702 h 3075"/>
                    <a:gd name="T28" fmla="*/ 3688 w 3271"/>
                    <a:gd name="T29" fmla="*/ 2008 h 3075"/>
                    <a:gd name="T30" fmla="*/ 3747 w 3271"/>
                    <a:gd name="T31" fmla="*/ 2302 h 3075"/>
                    <a:gd name="T32" fmla="*/ 3740 w 3271"/>
                    <a:gd name="T33" fmla="*/ 2565 h 3075"/>
                    <a:gd name="T34" fmla="*/ 3668 w 3271"/>
                    <a:gd name="T35" fmla="*/ 2781 h 3075"/>
                    <a:gd name="T36" fmla="*/ 3531 w 3271"/>
                    <a:gd name="T37" fmla="*/ 2961 h 3075"/>
                    <a:gd name="T38" fmla="*/ 3356 w 3271"/>
                    <a:gd name="T39" fmla="*/ 3075 h 3075"/>
                    <a:gd name="T40" fmla="*/ 3531 w 3271"/>
                    <a:gd name="T41" fmla="*/ 2967 h 3075"/>
                    <a:gd name="T42" fmla="*/ 3674 w 3271"/>
                    <a:gd name="T43" fmla="*/ 2787 h 3075"/>
                    <a:gd name="T44" fmla="*/ 3747 w 3271"/>
                    <a:gd name="T45" fmla="*/ 2565 h 3075"/>
                    <a:gd name="T46" fmla="*/ 3754 w 3271"/>
                    <a:gd name="T47" fmla="*/ 2302 h 3075"/>
                    <a:gd name="T48" fmla="*/ 3694 w 3271"/>
                    <a:gd name="T49" fmla="*/ 2008 h 3075"/>
                    <a:gd name="T50" fmla="*/ 3560 w 3271"/>
                    <a:gd name="T51" fmla="*/ 1702 h 3075"/>
                    <a:gd name="T52" fmla="*/ 3196 w 3271"/>
                    <a:gd name="T53" fmla="*/ 1181 h 3075"/>
                    <a:gd name="T54" fmla="*/ 2620 w 3271"/>
                    <a:gd name="T55" fmla="*/ 653 h 3075"/>
                    <a:gd name="T56" fmla="*/ 2082 w 3271"/>
                    <a:gd name="T57" fmla="*/ 318 h 3075"/>
                    <a:gd name="T58" fmla="*/ 1529 w 3271"/>
                    <a:gd name="T59" fmla="*/ 96 h 3075"/>
                    <a:gd name="T60" fmla="*/ 1029 w 3271"/>
                    <a:gd name="T61" fmla="*/ 0 h 3075"/>
                    <a:gd name="T62" fmla="*/ 594 w 3271"/>
                    <a:gd name="T63" fmla="*/ 36 h 3075"/>
                    <a:gd name="T64" fmla="*/ 250 w 3271"/>
                    <a:gd name="T65" fmla="*/ 210 h 3075"/>
                    <a:gd name="T66" fmla="*/ 78 w 3271"/>
                    <a:gd name="T67" fmla="*/ 389 h 3075"/>
                    <a:gd name="T68" fmla="*/ 12 w 3271"/>
                    <a:gd name="T69" fmla="*/ 611 h 3075"/>
                    <a:gd name="T70" fmla="*/ 6 w 3271"/>
                    <a:gd name="T71" fmla="*/ 875 h 3075"/>
                    <a:gd name="T72" fmla="*/ 60 w 3271"/>
                    <a:gd name="T73" fmla="*/ 1169 h 3075"/>
                    <a:gd name="T74" fmla="*/ 226 w 3271"/>
                    <a:gd name="T75" fmla="*/ 1474 h 3075"/>
                    <a:gd name="T76" fmla="*/ 399 w 3271"/>
                    <a:gd name="T77" fmla="*/ 1786 h 3075"/>
                    <a:gd name="T78" fmla="*/ 987 w 3271"/>
                    <a:gd name="T79" fmla="*/ 2380 h 3075"/>
                    <a:gd name="T80" fmla="*/ 1428 w 3271"/>
                    <a:gd name="T81" fmla="*/ 2709 h 3075"/>
                    <a:gd name="T82" fmla="*/ 1903 w 3271"/>
                    <a:gd name="T83" fmla="*/ 2961 h 3075"/>
                    <a:gd name="T84" fmla="*/ 2227 w 3271"/>
                    <a:gd name="T85" fmla="*/ 3075 h 3075"/>
                    <a:gd name="T86" fmla="*/ 1755 w 3271"/>
                    <a:gd name="T87" fmla="*/ 2889 h 3075"/>
                    <a:gd name="T88" fmla="*/ 1293 w 3271"/>
                    <a:gd name="T89" fmla="*/ 2607 h 3075"/>
                    <a:gd name="T90" fmla="*/ 987 w 3271"/>
                    <a:gd name="T91" fmla="*/ 2380 h 307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271"/>
                    <a:gd name="T139" fmla="*/ 0 h 3075"/>
                    <a:gd name="T140" fmla="*/ 3271 w 3271"/>
                    <a:gd name="T141" fmla="*/ 3075 h 307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271" h="3075">
                      <a:moveTo>
                        <a:pt x="849" y="2380"/>
                      </a:moveTo>
                      <a:lnTo>
                        <a:pt x="664" y="2188"/>
                      </a:lnTo>
                      <a:lnTo>
                        <a:pt x="502" y="1990"/>
                      </a:lnTo>
                      <a:lnTo>
                        <a:pt x="359" y="1786"/>
                      </a:lnTo>
                      <a:lnTo>
                        <a:pt x="239" y="1576"/>
                      </a:lnTo>
                      <a:lnTo>
                        <a:pt x="186" y="1474"/>
                      </a:lnTo>
                      <a:lnTo>
                        <a:pt x="138" y="1373"/>
                      </a:lnTo>
                      <a:lnTo>
                        <a:pt x="102" y="1271"/>
                      </a:lnTo>
                      <a:lnTo>
                        <a:pt x="66" y="1169"/>
                      </a:lnTo>
                      <a:lnTo>
                        <a:pt x="42" y="1067"/>
                      </a:lnTo>
                      <a:lnTo>
                        <a:pt x="24" y="971"/>
                      </a:lnTo>
                      <a:lnTo>
                        <a:pt x="12" y="875"/>
                      </a:lnTo>
                      <a:lnTo>
                        <a:pt x="6" y="779"/>
                      </a:lnTo>
                      <a:lnTo>
                        <a:pt x="6" y="695"/>
                      </a:lnTo>
                      <a:lnTo>
                        <a:pt x="18" y="611"/>
                      </a:lnTo>
                      <a:lnTo>
                        <a:pt x="30" y="533"/>
                      </a:lnTo>
                      <a:lnTo>
                        <a:pt x="54" y="461"/>
                      </a:lnTo>
                      <a:lnTo>
                        <a:pt x="84" y="389"/>
                      </a:lnTo>
                      <a:lnTo>
                        <a:pt x="120" y="330"/>
                      </a:lnTo>
                      <a:lnTo>
                        <a:pt x="162" y="270"/>
                      </a:lnTo>
                      <a:lnTo>
                        <a:pt x="209" y="216"/>
                      </a:lnTo>
                      <a:lnTo>
                        <a:pt x="299" y="144"/>
                      </a:lnTo>
                      <a:lnTo>
                        <a:pt x="395" y="84"/>
                      </a:lnTo>
                      <a:lnTo>
                        <a:pt x="508" y="42"/>
                      </a:lnTo>
                      <a:lnTo>
                        <a:pt x="628" y="18"/>
                      </a:lnTo>
                      <a:lnTo>
                        <a:pt x="754" y="6"/>
                      </a:lnTo>
                      <a:lnTo>
                        <a:pt x="891" y="6"/>
                      </a:lnTo>
                      <a:lnTo>
                        <a:pt x="1035" y="24"/>
                      </a:lnTo>
                      <a:lnTo>
                        <a:pt x="1184" y="60"/>
                      </a:lnTo>
                      <a:lnTo>
                        <a:pt x="1334" y="102"/>
                      </a:lnTo>
                      <a:lnTo>
                        <a:pt x="1489" y="162"/>
                      </a:lnTo>
                      <a:lnTo>
                        <a:pt x="1644" y="240"/>
                      </a:lnTo>
                      <a:lnTo>
                        <a:pt x="1806" y="324"/>
                      </a:lnTo>
                      <a:lnTo>
                        <a:pt x="1961" y="425"/>
                      </a:lnTo>
                      <a:lnTo>
                        <a:pt x="2117" y="533"/>
                      </a:lnTo>
                      <a:lnTo>
                        <a:pt x="2272" y="659"/>
                      </a:lnTo>
                      <a:lnTo>
                        <a:pt x="2422" y="797"/>
                      </a:lnTo>
                      <a:lnTo>
                        <a:pt x="2607" y="989"/>
                      </a:lnTo>
                      <a:lnTo>
                        <a:pt x="2769" y="1187"/>
                      </a:lnTo>
                      <a:lnTo>
                        <a:pt x="2912" y="1391"/>
                      </a:lnTo>
                      <a:lnTo>
                        <a:pt x="3032" y="1600"/>
                      </a:lnTo>
                      <a:lnTo>
                        <a:pt x="3085" y="1702"/>
                      </a:lnTo>
                      <a:lnTo>
                        <a:pt x="3133" y="1804"/>
                      </a:lnTo>
                      <a:lnTo>
                        <a:pt x="3169" y="1906"/>
                      </a:lnTo>
                      <a:lnTo>
                        <a:pt x="3205" y="2008"/>
                      </a:lnTo>
                      <a:lnTo>
                        <a:pt x="3229" y="2110"/>
                      </a:lnTo>
                      <a:lnTo>
                        <a:pt x="3247" y="2206"/>
                      </a:lnTo>
                      <a:lnTo>
                        <a:pt x="3259" y="2302"/>
                      </a:lnTo>
                      <a:lnTo>
                        <a:pt x="3265" y="2398"/>
                      </a:lnTo>
                      <a:lnTo>
                        <a:pt x="3265" y="2482"/>
                      </a:lnTo>
                      <a:lnTo>
                        <a:pt x="3253" y="2565"/>
                      </a:lnTo>
                      <a:lnTo>
                        <a:pt x="3241" y="2643"/>
                      </a:lnTo>
                      <a:lnTo>
                        <a:pt x="3217" y="2715"/>
                      </a:lnTo>
                      <a:lnTo>
                        <a:pt x="3187" y="2781"/>
                      </a:lnTo>
                      <a:lnTo>
                        <a:pt x="3157" y="2847"/>
                      </a:lnTo>
                      <a:lnTo>
                        <a:pt x="3115" y="2907"/>
                      </a:lnTo>
                      <a:lnTo>
                        <a:pt x="3068" y="2961"/>
                      </a:lnTo>
                      <a:lnTo>
                        <a:pt x="2996" y="3021"/>
                      </a:lnTo>
                      <a:lnTo>
                        <a:pt x="2918" y="3075"/>
                      </a:lnTo>
                      <a:lnTo>
                        <a:pt x="2930" y="3075"/>
                      </a:lnTo>
                      <a:lnTo>
                        <a:pt x="3002" y="3027"/>
                      </a:lnTo>
                      <a:lnTo>
                        <a:pt x="3068" y="2967"/>
                      </a:lnTo>
                      <a:lnTo>
                        <a:pt x="3115" y="2913"/>
                      </a:lnTo>
                      <a:lnTo>
                        <a:pt x="3157" y="2853"/>
                      </a:lnTo>
                      <a:lnTo>
                        <a:pt x="3193" y="2787"/>
                      </a:lnTo>
                      <a:lnTo>
                        <a:pt x="3223" y="2721"/>
                      </a:lnTo>
                      <a:lnTo>
                        <a:pt x="3247" y="2643"/>
                      </a:lnTo>
                      <a:lnTo>
                        <a:pt x="3259" y="2565"/>
                      </a:lnTo>
                      <a:lnTo>
                        <a:pt x="3271" y="2482"/>
                      </a:lnTo>
                      <a:lnTo>
                        <a:pt x="3271" y="2398"/>
                      </a:lnTo>
                      <a:lnTo>
                        <a:pt x="3265" y="2302"/>
                      </a:lnTo>
                      <a:lnTo>
                        <a:pt x="3253" y="2206"/>
                      </a:lnTo>
                      <a:lnTo>
                        <a:pt x="3235" y="2110"/>
                      </a:lnTo>
                      <a:lnTo>
                        <a:pt x="3211" y="2008"/>
                      </a:lnTo>
                      <a:lnTo>
                        <a:pt x="3175" y="1906"/>
                      </a:lnTo>
                      <a:lnTo>
                        <a:pt x="3139" y="1804"/>
                      </a:lnTo>
                      <a:lnTo>
                        <a:pt x="3091" y="1702"/>
                      </a:lnTo>
                      <a:lnTo>
                        <a:pt x="3038" y="1594"/>
                      </a:lnTo>
                      <a:lnTo>
                        <a:pt x="2918" y="1391"/>
                      </a:lnTo>
                      <a:lnTo>
                        <a:pt x="2775" y="1181"/>
                      </a:lnTo>
                      <a:lnTo>
                        <a:pt x="2613" y="983"/>
                      </a:lnTo>
                      <a:lnTo>
                        <a:pt x="2428" y="791"/>
                      </a:lnTo>
                      <a:lnTo>
                        <a:pt x="2278" y="653"/>
                      </a:lnTo>
                      <a:lnTo>
                        <a:pt x="2123" y="527"/>
                      </a:lnTo>
                      <a:lnTo>
                        <a:pt x="1967" y="419"/>
                      </a:lnTo>
                      <a:lnTo>
                        <a:pt x="1806" y="318"/>
                      </a:lnTo>
                      <a:lnTo>
                        <a:pt x="1650" y="234"/>
                      </a:lnTo>
                      <a:lnTo>
                        <a:pt x="1489" y="156"/>
                      </a:lnTo>
                      <a:lnTo>
                        <a:pt x="1334" y="96"/>
                      </a:lnTo>
                      <a:lnTo>
                        <a:pt x="1184" y="54"/>
                      </a:lnTo>
                      <a:lnTo>
                        <a:pt x="1035" y="18"/>
                      </a:lnTo>
                      <a:lnTo>
                        <a:pt x="891" y="0"/>
                      </a:lnTo>
                      <a:lnTo>
                        <a:pt x="754" y="0"/>
                      </a:lnTo>
                      <a:lnTo>
                        <a:pt x="622" y="12"/>
                      </a:lnTo>
                      <a:lnTo>
                        <a:pt x="502" y="36"/>
                      </a:lnTo>
                      <a:lnTo>
                        <a:pt x="395" y="78"/>
                      </a:lnTo>
                      <a:lnTo>
                        <a:pt x="293" y="138"/>
                      </a:lnTo>
                      <a:lnTo>
                        <a:pt x="204" y="210"/>
                      </a:lnTo>
                      <a:lnTo>
                        <a:pt x="156" y="264"/>
                      </a:lnTo>
                      <a:lnTo>
                        <a:pt x="114" y="324"/>
                      </a:lnTo>
                      <a:lnTo>
                        <a:pt x="78" y="389"/>
                      </a:lnTo>
                      <a:lnTo>
                        <a:pt x="48" y="461"/>
                      </a:lnTo>
                      <a:lnTo>
                        <a:pt x="30" y="533"/>
                      </a:lnTo>
                      <a:lnTo>
                        <a:pt x="12" y="611"/>
                      </a:lnTo>
                      <a:lnTo>
                        <a:pt x="6" y="695"/>
                      </a:lnTo>
                      <a:lnTo>
                        <a:pt x="0" y="779"/>
                      </a:lnTo>
                      <a:lnTo>
                        <a:pt x="6" y="875"/>
                      </a:lnTo>
                      <a:lnTo>
                        <a:pt x="18" y="971"/>
                      </a:lnTo>
                      <a:lnTo>
                        <a:pt x="36" y="1067"/>
                      </a:lnTo>
                      <a:lnTo>
                        <a:pt x="60" y="1169"/>
                      </a:lnTo>
                      <a:lnTo>
                        <a:pt x="96" y="1271"/>
                      </a:lnTo>
                      <a:lnTo>
                        <a:pt x="132" y="1373"/>
                      </a:lnTo>
                      <a:lnTo>
                        <a:pt x="180" y="1474"/>
                      </a:lnTo>
                      <a:lnTo>
                        <a:pt x="233" y="1582"/>
                      </a:lnTo>
                      <a:lnTo>
                        <a:pt x="287" y="1684"/>
                      </a:lnTo>
                      <a:lnTo>
                        <a:pt x="353" y="1786"/>
                      </a:lnTo>
                      <a:lnTo>
                        <a:pt x="496" y="1990"/>
                      </a:lnTo>
                      <a:lnTo>
                        <a:pt x="664" y="2188"/>
                      </a:lnTo>
                      <a:lnTo>
                        <a:pt x="849" y="2380"/>
                      </a:lnTo>
                      <a:lnTo>
                        <a:pt x="981" y="2500"/>
                      </a:lnTo>
                      <a:lnTo>
                        <a:pt x="1112" y="2607"/>
                      </a:lnTo>
                      <a:lnTo>
                        <a:pt x="1244" y="2709"/>
                      </a:lnTo>
                      <a:lnTo>
                        <a:pt x="1381" y="2805"/>
                      </a:lnTo>
                      <a:lnTo>
                        <a:pt x="1519" y="2889"/>
                      </a:lnTo>
                      <a:lnTo>
                        <a:pt x="1656" y="2961"/>
                      </a:lnTo>
                      <a:lnTo>
                        <a:pt x="1788" y="3021"/>
                      </a:lnTo>
                      <a:lnTo>
                        <a:pt x="1926" y="3075"/>
                      </a:lnTo>
                      <a:lnTo>
                        <a:pt x="1937" y="3075"/>
                      </a:lnTo>
                      <a:lnTo>
                        <a:pt x="1800" y="3021"/>
                      </a:lnTo>
                      <a:lnTo>
                        <a:pt x="1662" y="2961"/>
                      </a:lnTo>
                      <a:lnTo>
                        <a:pt x="1525" y="2889"/>
                      </a:lnTo>
                      <a:lnTo>
                        <a:pt x="1387" y="2805"/>
                      </a:lnTo>
                      <a:lnTo>
                        <a:pt x="1250" y="2709"/>
                      </a:lnTo>
                      <a:lnTo>
                        <a:pt x="1118" y="2607"/>
                      </a:lnTo>
                      <a:lnTo>
                        <a:pt x="981" y="2500"/>
                      </a:lnTo>
                      <a:lnTo>
                        <a:pt x="849" y="2380"/>
                      </a:lnTo>
                      <a:close/>
                    </a:path>
                  </a:pathLst>
                </a:cu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061" name="Group 5">
                  <a:extLst>
                    <a:ext uri="{FF2B5EF4-FFF2-40B4-BE49-F238E27FC236}">
                      <a16:creationId xmlns:a16="http://schemas.microsoft.com/office/drawing/2014/main" id="{5832EDB3-67E4-EFDA-CB6D-4B21607447F0}"/>
                    </a:ext>
                  </a:extLst>
                </p:cNvPr>
                <p:cNvGrpSpPr>
                  <a:grpSpLocks/>
                </p:cNvGrpSpPr>
                <p:nvPr/>
              </p:nvGrpSpPr>
              <p:grpSpPr bwMode="auto">
                <a:xfrm>
                  <a:off x="-190" y="480"/>
                  <a:ext cx="4470" cy="4317"/>
                  <a:chOff x="-190" y="480"/>
                  <a:chExt cx="4470" cy="4317"/>
                </a:xfrm>
              </p:grpSpPr>
              <p:sp>
                <p:nvSpPr>
                  <p:cNvPr id="1062" name="AutoShape 6">
                    <a:extLst>
                      <a:ext uri="{FF2B5EF4-FFF2-40B4-BE49-F238E27FC236}">
                        <a16:creationId xmlns:a16="http://schemas.microsoft.com/office/drawing/2014/main" id="{9EBC77DC-CAE1-489B-9BA7-CB0552D4BE8C}"/>
                      </a:ext>
                    </a:extLst>
                  </p:cNvPr>
                  <p:cNvSpPr>
                    <a:spLocks noChangeArrowheads="1"/>
                  </p:cNvSpPr>
                  <p:nvPr/>
                </p:nvSpPr>
                <p:spPr bwMode="auto">
                  <a:xfrm>
                    <a:off x="16" y="773"/>
                    <a:ext cx="3964" cy="3501"/>
                  </a:xfrm>
                  <a:custGeom>
                    <a:avLst/>
                    <a:gdLst>
                      <a:gd name="T0" fmla="*/ 4535 w 3952"/>
                      <a:gd name="T1" fmla="*/ 2860 h 3501"/>
                      <a:gd name="T2" fmla="*/ 4493 w 3952"/>
                      <a:gd name="T3" fmla="*/ 2614 h 3501"/>
                      <a:gd name="T4" fmla="*/ 4413 w 3952"/>
                      <a:gd name="T5" fmla="*/ 2368 h 3501"/>
                      <a:gd name="T6" fmla="*/ 4290 w 3952"/>
                      <a:gd name="T7" fmla="*/ 2110 h 3501"/>
                      <a:gd name="T8" fmla="*/ 4127 w 3952"/>
                      <a:gd name="T9" fmla="*/ 1853 h 3501"/>
                      <a:gd name="T10" fmla="*/ 3948 w 3952"/>
                      <a:gd name="T11" fmla="*/ 1595 h 3501"/>
                      <a:gd name="T12" fmla="*/ 3725 w 3952"/>
                      <a:gd name="T13" fmla="*/ 1343 h 3501"/>
                      <a:gd name="T14" fmla="*/ 3474 w 3952"/>
                      <a:gd name="T15" fmla="*/ 1103 h 3501"/>
                      <a:gd name="T16" fmla="*/ 3125 w 3952"/>
                      <a:gd name="T17" fmla="*/ 815 h 3501"/>
                      <a:gd name="T18" fmla="*/ 2680 w 3952"/>
                      <a:gd name="T19" fmla="*/ 522 h 3501"/>
                      <a:gd name="T20" fmla="*/ 2232 w 3952"/>
                      <a:gd name="T21" fmla="*/ 288 h 3501"/>
                      <a:gd name="T22" fmla="*/ 1785 w 3952"/>
                      <a:gd name="T23" fmla="*/ 126 h 3501"/>
                      <a:gd name="T24" fmla="*/ 1368 w 3952"/>
                      <a:gd name="T25" fmla="*/ 24 h 3501"/>
                      <a:gd name="T26" fmla="*/ 975 w 3952"/>
                      <a:gd name="T27" fmla="*/ 0 h 3501"/>
                      <a:gd name="T28" fmla="*/ 618 w 3952"/>
                      <a:gd name="T29" fmla="*/ 48 h 3501"/>
                      <a:gd name="T30" fmla="*/ 309 w 3952"/>
                      <a:gd name="T31" fmla="*/ 174 h 3501"/>
                      <a:gd name="T32" fmla="*/ 114 w 3952"/>
                      <a:gd name="T33" fmla="*/ 312 h 3501"/>
                      <a:gd name="T34" fmla="*/ 0 w 3952"/>
                      <a:gd name="T35" fmla="*/ 486 h 3501"/>
                      <a:gd name="T36" fmla="*/ 72 w 3952"/>
                      <a:gd name="T37" fmla="*/ 372 h 3501"/>
                      <a:gd name="T38" fmla="*/ 315 w 3952"/>
                      <a:gd name="T39" fmla="*/ 174 h 3501"/>
                      <a:gd name="T40" fmla="*/ 618 w 3952"/>
                      <a:gd name="T41" fmla="*/ 48 h 3501"/>
                      <a:gd name="T42" fmla="*/ 975 w 3952"/>
                      <a:gd name="T43" fmla="*/ 6 h 3501"/>
                      <a:gd name="T44" fmla="*/ 1368 w 3952"/>
                      <a:gd name="T45" fmla="*/ 30 h 3501"/>
                      <a:gd name="T46" fmla="*/ 1785 w 3952"/>
                      <a:gd name="T47" fmla="*/ 132 h 3501"/>
                      <a:gd name="T48" fmla="*/ 2232 w 3952"/>
                      <a:gd name="T49" fmla="*/ 294 h 3501"/>
                      <a:gd name="T50" fmla="*/ 2680 w 3952"/>
                      <a:gd name="T51" fmla="*/ 528 h 3501"/>
                      <a:gd name="T52" fmla="*/ 3118 w 3952"/>
                      <a:gd name="T53" fmla="*/ 821 h 3501"/>
                      <a:gd name="T54" fmla="*/ 3598 w 3952"/>
                      <a:gd name="T55" fmla="*/ 1223 h 3501"/>
                      <a:gd name="T56" fmla="*/ 3832 w 3952"/>
                      <a:gd name="T57" fmla="*/ 1469 h 3501"/>
                      <a:gd name="T58" fmla="*/ 4036 w 3952"/>
                      <a:gd name="T59" fmla="*/ 1727 h 3501"/>
                      <a:gd name="T60" fmla="*/ 4212 w 3952"/>
                      <a:gd name="T61" fmla="*/ 1984 h 3501"/>
                      <a:gd name="T62" fmla="*/ 4354 w 3952"/>
                      <a:gd name="T63" fmla="*/ 2236 h 3501"/>
                      <a:gd name="T64" fmla="*/ 4452 w 3952"/>
                      <a:gd name="T65" fmla="*/ 2494 h 3501"/>
                      <a:gd name="T66" fmla="*/ 4521 w 3952"/>
                      <a:gd name="T67" fmla="*/ 2740 h 3501"/>
                      <a:gd name="T68" fmla="*/ 4542 w 3952"/>
                      <a:gd name="T69" fmla="*/ 2973 h 3501"/>
                      <a:gd name="T70" fmla="*/ 4507 w 3952"/>
                      <a:gd name="T71" fmla="*/ 3255 h 3501"/>
                      <a:gd name="T72" fmla="*/ 4407 w 3952"/>
                      <a:gd name="T73" fmla="*/ 3501 h 3501"/>
                      <a:gd name="T74" fmla="*/ 4465 w 3952"/>
                      <a:gd name="T75" fmla="*/ 3387 h 3501"/>
                      <a:gd name="T76" fmla="*/ 4535 w 3952"/>
                      <a:gd name="T77" fmla="*/ 3123 h 3501"/>
                      <a:gd name="T78" fmla="*/ 4542 w 3952"/>
                      <a:gd name="T79" fmla="*/ 2973 h 35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52"/>
                      <a:gd name="T121" fmla="*/ 0 h 3501"/>
                      <a:gd name="T122" fmla="*/ 3952 w 3952"/>
                      <a:gd name="T123" fmla="*/ 3501 h 35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52" h="3501">
                        <a:moveTo>
                          <a:pt x="3952" y="2973"/>
                        </a:moveTo>
                        <a:lnTo>
                          <a:pt x="3946" y="2860"/>
                        </a:lnTo>
                        <a:lnTo>
                          <a:pt x="3934" y="2740"/>
                        </a:lnTo>
                        <a:lnTo>
                          <a:pt x="3910" y="2614"/>
                        </a:lnTo>
                        <a:lnTo>
                          <a:pt x="3875" y="2494"/>
                        </a:lnTo>
                        <a:lnTo>
                          <a:pt x="3839" y="2368"/>
                        </a:lnTo>
                        <a:lnTo>
                          <a:pt x="3785" y="2236"/>
                        </a:lnTo>
                        <a:lnTo>
                          <a:pt x="3731" y="2110"/>
                        </a:lnTo>
                        <a:lnTo>
                          <a:pt x="3665" y="1978"/>
                        </a:lnTo>
                        <a:lnTo>
                          <a:pt x="3593" y="1853"/>
                        </a:lnTo>
                        <a:lnTo>
                          <a:pt x="3516" y="1721"/>
                        </a:lnTo>
                        <a:lnTo>
                          <a:pt x="3432" y="1595"/>
                        </a:lnTo>
                        <a:lnTo>
                          <a:pt x="3336" y="1469"/>
                        </a:lnTo>
                        <a:lnTo>
                          <a:pt x="3241" y="1343"/>
                        </a:lnTo>
                        <a:lnTo>
                          <a:pt x="3133" y="1223"/>
                        </a:lnTo>
                        <a:lnTo>
                          <a:pt x="3025" y="1103"/>
                        </a:lnTo>
                        <a:lnTo>
                          <a:pt x="2906" y="983"/>
                        </a:lnTo>
                        <a:lnTo>
                          <a:pt x="2721" y="815"/>
                        </a:lnTo>
                        <a:lnTo>
                          <a:pt x="2529" y="660"/>
                        </a:lnTo>
                        <a:lnTo>
                          <a:pt x="2332" y="522"/>
                        </a:lnTo>
                        <a:lnTo>
                          <a:pt x="2141" y="396"/>
                        </a:lnTo>
                        <a:lnTo>
                          <a:pt x="1943" y="288"/>
                        </a:lnTo>
                        <a:lnTo>
                          <a:pt x="1746" y="198"/>
                        </a:lnTo>
                        <a:lnTo>
                          <a:pt x="1555" y="126"/>
                        </a:lnTo>
                        <a:lnTo>
                          <a:pt x="1363" y="66"/>
                        </a:lnTo>
                        <a:lnTo>
                          <a:pt x="1184" y="24"/>
                        </a:lnTo>
                        <a:lnTo>
                          <a:pt x="1005" y="6"/>
                        </a:lnTo>
                        <a:lnTo>
                          <a:pt x="837" y="0"/>
                        </a:lnTo>
                        <a:lnTo>
                          <a:pt x="676" y="12"/>
                        </a:lnTo>
                        <a:lnTo>
                          <a:pt x="526" y="48"/>
                        </a:lnTo>
                        <a:lnTo>
                          <a:pt x="389" y="102"/>
                        </a:lnTo>
                        <a:lnTo>
                          <a:pt x="263" y="174"/>
                        </a:lnTo>
                        <a:lnTo>
                          <a:pt x="155" y="264"/>
                        </a:lnTo>
                        <a:lnTo>
                          <a:pt x="114" y="312"/>
                        </a:lnTo>
                        <a:lnTo>
                          <a:pt x="72" y="366"/>
                        </a:lnTo>
                        <a:lnTo>
                          <a:pt x="0" y="486"/>
                        </a:lnTo>
                        <a:lnTo>
                          <a:pt x="0" y="498"/>
                        </a:lnTo>
                        <a:lnTo>
                          <a:pt x="72" y="372"/>
                        </a:lnTo>
                        <a:lnTo>
                          <a:pt x="161" y="264"/>
                        </a:lnTo>
                        <a:lnTo>
                          <a:pt x="269" y="174"/>
                        </a:lnTo>
                        <a:lnTo>
                          <a:pt x="395" y="102"/>
                        </a:lnTo>
                        <a:lnTo>
                          <a:pt x="526" y="48"/>
                        </a:lnTo>
                        <a:lnTo>
                          <a:pt x="676" y="18"/>
                        </a:lnTo>
                        <a:lnTo>
                          <a:pt x="837" y="6"/>
                        </a:lnTo>
                        <a:lnTo>
                          <a:pt x="1005" y="6"/>
                        </a:lnTo>
                        <a:lnTo>
                          <a:pt x="1184" y="30"/>
                        </a:lnTo>
                        <a:lnTo>
                          <a:pt x="1363" y="72"/>
                        </a:lnTo>
                        <a:lnTo>
                          <a:pt x="1555" y="132"/>
                        </a:lnTo>
                        <a:lnTo>
                          <a:pt x="1746" y="204"/>
                        </a:lnTo>
                        <a:lnTo>
                          <a:pt x="1943" y="294"/>
                        </a:lnTo>
                        <a:lnTo>
                          <a:pt x="2135" y="402"/>
                        </a:lnTo>
                        <a:lnTo>
                          <a:pt x="2332" y="528"/>
                        </a:lnTo>
                        <a:lnTo>
                          <a:pt x="2523" y="666"/>
                        </a:lnTo>
                        <a:lnTo>
                          <a:pt x="2715" y="821"/>
                        </a:lnTo>
                        <a:lnTo>
                          <a:pt x="2900" y="989"/>
                        </a:lnTo>
                        <a:lnTo>
                          <a:pt x="3127" y="1223"/>
                        </a:lnTo>
                        <a:lnTo>
                          <a:pt x="3235" y="1349"/>
                        </a:lnTo>
                        <a:lnTo>
                          <a:pt x="3336" y="1469"/>
                        </a:lnTo>
                        <a:lnTo>
                          <a:pt x="3426" y="1595"/>
                        </a:lnTo>
                        <a:lnTo>
                          <a:pt x="3510" y="1727"/>
                        </a:lnTo>
                        <a:lnTo>
                          <a:pt x="3593" y="1853"/>
                        </a:lnTo>
                        <a:lnTo>
                          <a:pt x="3665" y="1984"/>
                        </a:lnTo>
                        <a:lnTo>
                          <a:pt x="3731" y="2110"/>
                        </a:lnTo>
                        <a:lnTo>
                          <a:pt x="3785" y="2236"/>
                        </a:lnTo>
                        <a:lnTo>
                          <a:pt x="3833" y="2368"/>
                        </a:lnTo>
                        <a:lnTo>
                          <a:pt x="3875" y="2494"/>
                        </a:lnTo>
                        <a:lnTo>
                          <a:pt x="3910" y="2614"/>
                        </a:lnTo>
                        <a:lnTo>
                          <a:pt x="3934" y="2740"/>
                        </a:lnTo>
                        <a:lnTo>
                          <a:pt x="3946" y="2860"/>
                        </a:lnTo>
                        <a:lnTo>
                          <a:pt x="3952" y="2973"/>
                        </a:lnTo>
                        <a:lnTo>
                          <a:pt x="3946" y="3123"/>
                        </a:lnTo>
                        <a:lnTo>
                          <a:pt x="3922" y="3255"/>
                        </a:lnTo>
                        <a:lnTo>
                          <a:pt x="3886" y="3387"/>
                        </a:lnTo>
                        <a:lnTo>
                          <a:pt x="3833" y="3501"/>
                        </a:lnTo>
                        <a:lnTo>
                          <a:pt x="3886" y="3387"/>
                        </a:lnTo>
                        <a:lnTo>
                          <a:pt x="3928" y="3255"/>
                        </a:lnTo>
                        <a:lnTo>
                          <a:pt x="3946" y="3123"/>
                        </a:lnTo>
                        <a:lnTo>
                          <a:pt x="3952" y="2973"/>
                        </a:lnTo>
                        <a:close/>
                      </a:path>
                    </a:pathLst>
                  </a:cu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3" name="AutoShape 7">
                    <a:extLst>
                      <a:ext uri="{FF2B5EF4-FFF2-40B4-BE49-F238E27FC236}">
                        <a16:creationId xmlns:a16="http://schemas.microsoft.com/office/drawing/2014/main" id="{F674CDA1-37A9-4431-B656-F0E760960D30}"/>
                      </a:ext>
                    </a:extLst>
                  </p:cNvPr>
                  <p:cNvSpPr>
                    <a:spLocks noChangeArrowheads="1"/>
                  </p:cNvSpPr>
                  <p:nvPr/>
                </p:nvSpPr>
                <p:spPr bwMode="auto">
                  <a:xfrm>
                    <a:off x="22" y="911"/>
                    <a:ext cx="3803" cy="3363"/>
                  </a:xfrm>
                  <a:custGeom>
                    <a:avLst/>
                    <a:gdLst>
                      <a:gd name="T0" fmla="*/ 768 w 3791"/>
                      <a:gd name="T1" fmla="*/ 2416 h 3363"/>
                      <a:gd name="T2" fmla="*/ 465 w 3791"/>
                      <a:gd name="T3" fmla="*/ 2062 h 3363"/>
                      <a:gd name="T4" fmla="*/ 261 w 3791"/>
                      <a:gd name="T5" fmla="*/ 1703 h 3363"/>
                      <a:gd name="T6" fmla="*/ 78 w 3791"/>
                      <a:gd name="T7" fmla="*/ 1343 h 3363"/>
                      <a:gd name="T8" fmla="*/ 12 w 3791"/>
                      <a:gd name="T9" fmla="*/ 1001 h 3363"/>
                      <a:gd name="T10" fmla="*/ 18 w 3791"/>
                      <a:gd name="T11" fmla="*/ 701 h 3363"/>
                      <a:gd name="T12" fmla="*/ 96 w 3791"/>
                      <a:gd name="T13" fmla="*/ 450 h 3363"/>
                      <a:gd name="T14" fmla="*/ 285 w 3791"/>
                      <a:gd name="T15" fmla="*/ 246 h 3363"/>
                      <a:gd name="T16" fmla="*/ 672 w 3791"/>
                      <a:gd name="T17" fmla="*/ 48 h 3363"/>
                      <a:gd name="T18" fmla="*/ 1186 w 3791"/>
                      <a:gd name="T19" fmla="*/ 6 h 3363"/>
                      <a:gd name="T20" fmla="*/ 1780 w 3791"/>
                      <a:gd name="T21" fmla="*/ 120 h 3363"/>
                      <a:gd name="T22" fmla="*/ 2414 w 3791"/>
                      <a:gd name="T23" fmla="*/ 378 h 3363"/>
                      <a:gd name="T24" fmla="*/ 3042 w 3791"/>
                      <a:gd name="T25" fmla="*/ 773 h 3363"/>
                      <a:gd name="T26" fmla="*/ 3600 w 3791"/>
                      <a:gd name="T27" fmla="*/ 1265 h 3363"/>
                      <a:gd name="T28" fmla="*/ 3906 w 3791"/>
                      <a:gd name="T29" fmla="*/ 1625 h 3363"/>
                      <a:gd name="T30" fmla="*/ 4144 w 3791"/>
                      <a:gd name="T31" fmla="*/ 1984 h 3363"/>
                      <a:gd name="T32" fmla="*/ 4299 w 3791"/>
                      <a:gd name="T33" fmla="*/ 2344 h 3363"/>
                      <a:gd name="T34" fmla="*/ 4377 w 3791"/>
                      <a:gd name="T35" fmla="*/ 2686 h 3363"/>
                      <a:gd name="T36" fmla="*/ 4335 w 3791"/>
                      <a:gd name="T37" fmla="*/ 3105 h 3363"/>
                      <a:gd name="T38" fmla="*/ 4199 w 3791"/>
                      <a:gd name="T39" fmla="*/ 3363 h 3363"/>
                      <a:gd name="T40" fmla="*/ 4369 w 3791"/>
                      <a:gd name="T41" fmla="*/ 2967 h 3363"/>
                      <a:gd name="T42" fmla="*/ 4383 w 3791"/>
                      <a:gd name="T43" fmla="*/ 2794 h 3363"/>
                      <a:gd name="T44" fmla="*/ 4335 w 3791"/>
                      <a:gd name="T45" fmla="*/ 2458 h 3363"/>
                      <a:gd name="T46" fmla="*/ 4206 w 3791"/>
                      <a:gd name="T47" fmla="*/ 2104 h 3363"/>
                      <a:gd name="T48" fmla="*/ 3994 w 3791"/>
                      <a:gd name="T49" fmla="*/ 1739 h 3363"/>
                      <a:gd name="T50" fmla="*/ 3712 w 3791"/>
                      <a:gd name="T51" fmla="*/ 1385 h 3363"/>
                      <a:gd name="T52" fmla="*/ 3242 w 3791"/>
                      <a:gd name="T53" fmla="*/ 929 h 3363"/>
                      <a:gd name="T54" fmla="*/ 2626 w 3791"/>
                      <a:gd name="T55" fmla="*/ 492 h 3363"/>
                      <a:gd name="T56" fmla="*/ 1994 w 3791"/>
                      <a:gd name="T57" fmla="*/ 192 h 3363"/>
                      <a:gd name="T58" fmla="*/ 1374 w 3791"/>
                      <a:gd name="T59" fmla="*/ 24 h 3363"/>
                      <a:gd name="T60" fmla="*/ 818 w 3791"/>
                      <a:gd name="T61" fmla="*/ 12 h 3363"/>
                      <a:gd name="T62" fmla="*/ 381 w 3791"/>
                      <a:gd name="T63" fmla="*/ 162 h 3363"/>
                      <a:gd name="T64" fmla="*/ 132 w 3791"/>
                      <a:gd name="T65" fmla="*/ 378 h 3363"/>
                      <a:gd name="T66" fmla="*/ 36 w 3791"/>
                      <a:gd name="T67" fmla="*/ 612 h 3363"/>
                      <a:gd name="T68" fmla="*/ 0 w 3791"/>
                      <a:gd name="T69" fmla="*/ 893 h 3363"/>
                      <a:gd name="T70" fmla="*/ 42 w 3791"/>
                      <a:gd name="T71" fmla="*/ 1229 h 3363"/>
                      <a:gd name="T72" fmla="*/ 207 w 3791"/>
                      <a:gd name="T73" fmla="*/ 1583 h 3363"/>
                      <a:gd name="T74" fmla="*/ 387 w 3791"/>
                      <a:gd name="T75" fmla="*/ 1942 h 3363"/>
                      <a:gd name="T76" fmla="*/ 672 w 3791"/>
                      <a:gd name="T77" fmla="*/ 2302 h 3363"/>
                      <a:gd name="T78" fmla="*/ 1131 w 3791"/>
                      <a:gd name="T79" fmla="*/ 2758 h 3363"/>
                      <a:gd name="T80" fmla="*/ 1843 w 3791"/>
                      <a:gd name="T81" fmla="*/ 3237 h 3363"/>
                      <a:gd name="T82" fmla="*/ 1843 w 3791"/>
                      <a:gd name="T83" fmla="*/ 3237 h 3363"/>
                      <a:gd name="T84" fmla="*/ 1139 w 3791"/>
                      <a:gd name="T85" fmla="*/ 2758 h 33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91"/>
                      <a:gd name="T130" fmla="*/ 0 h 3363"/>
                      <a:gd name="T131" fmla="*/ 3791 w 3791"/>
                      <a:gd name="T132" fmla="*/ 3363 h 33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91" h="3363">
                        <a:moveTo>
                          <a:pt x="993" y="2758"/>
                        </a:moveTo>
                        <a:lnTo>
                          <a:pt x="777" y="2536"/>
                        </a:lnTo>
                        <a:lnTo>
                          <a:pt x="676" y="2416"/>
                        </a:lnTo>
                        <a:lnTo>
                          <a:pt x="586" y="2302"/>
                        </a:lnTo>
                        <a:lnTo>
                          <a:pt x="496" y="2182"/>
                        </a:lnTo>
                        <a:lnTo>
                          <a:pt x="419" y="2062"/>
                        </a:lnTo>
                        <a:lnTo>
                          <a:pt x="341" y="1942"/>
                        </a:lnTo>
                        <a:lnTo>
                          <a:pt x="275" y="1822"/>
                        </a:lnTo>
                        <a:lnTo>
                          <a:pt x="215" y="1703"/>
                        </a:lnTo>
                        <a:lnTo>
                          <a:pt x="161" y="1583"/>
                        </a:lnTo>
                        <a:lnTo>
                          <a:pt x="114" y="1463"/>
                        </a:lnTo>
                        <a:lnTo>
                          <a:pt x="78" y="1343"/>
                        </a:lnTo>
                        <a:lnTo>
                          <a:pt x="48" y="1229"/>
                        </a:lnTo>
                        <a:lnTo>
                          <a:pt x="24" y="1115"/>
                        </a:lnTo>
                        <a:lnTo>
                          <a:pt x="12" y="1001"/>
                        </a:lnTo>
                        <a:lnTo>
                          <a:pt x="6" y="893"/>
                        </a:lnTo>
                        <a:lnTo>
                          <a:pt x="12" y="797"/>
                        </a:lnTo>
                        <a:lnTo>
                          <a:pt x="18" y="701"/>
                        </a:lnTo>
                        <a:lnTo>
                          <a:pt x="42" y="612"/>
                        </a:lnTo>
                        <a:lnTo>
                          <a:pt x="66" y="528"/>
                        </a:lnTo>
                        <a:lnTo>
                          <a:pt x="96" y="450"/>
                        </a:lnTo>
                        <a:lnTo>
                          <a:pt x="138" y="378"/>
                        </a:lnTo>
                        <a:lnTo>
                          <a:pt x="185" y="306"/>
                        </a:lnTo>
                        <a:lnTo>
                          <a:pt x="239" y="246"/>
                        </a:lnTo>
                        <a:lnTo>
                          <a:pt x="341" y="162"/>
                        </a:lnTo>
                        <a:lnTo>
                          <a:pt x="454" y="96"/>
                        </a:lnTo>
                        <a:lnTo>
                          <a:pt x="580" y="48"/>
                        </a:lnTo>
                        <a:lnTo>
                          <a:pt x="723" y="18"/>
                        </a:lnTo>
                        <a:lnTo>
                          <a:pt x="867" y="6"/>
                        </a:lnTo>
                        <a:lnTo>
                          <a:pt x="1028" y="6"/>
                        </a:lnTo>
                        <a:lnTo>
                          <a:pt x="1196" y="30"/>
                        </a:lnTo>
                        <a:lnTo>
                          <a:pt x="1363" y="66"/>
                        </a:lnTo>
                        <a:lnTo>
                          <a:pt x="1543" y="120"/>
                        </a:lnTo>
                        <a:lnTo>
                          <a:pt x="1722" y="192"/>
                        </a:lnTo>
                        <a:lnTo>
                          <a:pt x="1901" y="282"/>
                        </a:lnTo>
                        <a:lnTo>
                          <a:pt x="2087" y="378"/>
                        </a:lnTo>
                        <a:lnTo>
                          <a:pt x="2272" y="498"/>
                        </a:lnTo>
                        <a:lnTo>
                          <a:pt x="2451" y="624"/>
                        </a:lnTo>
                        <a:lnTo>
                          <a:pt x="2631" y="773"/>
                        </a:lnTo>
                        <a:lnTo>
                          <a:pt x="2804" y="929"/>
                        </a:lnTo>
                        <a:lnTo>
                          <a:pt x="3019" y="1151"/>
                        </a:lnTo>
                        <a:lnTo>
                          <a:pt x="3115" y="1265"/>
                        </a:lnTo>
                        <a:lnTo>
                          <a:pt x="3211" y="1385"/>
                        </a:lnTo>
                        <a:lnTo>
                          <a:pt x="3295" y="1505"/>
                        </a:lnTo>
                        <a:lnTo>
                          <a:pt x="3378" y="1625"/>
                        </a:lnTo>
                        <a:lnTo>
                          <a:pt x="3450" y="1745"/>
                        </a:lnTo>
                        <a:lnTo>
                          <a:pt x="3522" y="1864"/>
                        </a:lnTo>
                        <a:lnTo>
                          <a:pt x="3582" y="1984"/>
                        </a:lnTo>
                        <a:lnTo>
                          <a:pt x="3635" y="2104"/>
                        </a:lnTo>
                        <a:lnTo>
                          <a:pt x="3677" y="2224"/>
                        </a:lnTo>
                        <a:lnTo>
                          <a:pt x="3719" y="2344"/>
                        </a:lnTo>
                        <a:lnTo>
                          <a:pt x="3749" y="2458"/>
                        </a:lnTo>
                        <a:lnTo>
                          <a:pt x="3773" y="2572"/>
                        </a:lnTo>
                        <a:lnTo>
                          <a:pt x="3785" y="2686"/>
                        </a:lnTo>
                        <a:lnTo>
                          <a:pt x="3791" y="2794"/>
                        </a:lnTo>
                        <a:lnTo>
                          <a:pt x="3779" y="2955"/>
                        </a:lnTo>
                        <a:lnTo>
                          <a:pt x="3749" y="3105"/>
                        </a:lnTo>
                        <a:lnTo>
                          <a:pt x="3695" y="3243"/>
                        </a:lnTo>
                        <a:lnTo>
                          <a:pt x="3623" y="3363"/>
                        </a:lnTo>
                        <a:lnTo>
                          <a:pt x="3629" y="3363"/>
                        </a:lnTo>
                        <a:lnTo>
                          <a:pt x="3701" y="3243"/>
                        </a:lnTo>
                        <a:lnTo>
                          <a:pt x="3749" y="3111"/>
                        </a:lnTo>
                        <a:lnTo>
                          <a:pt x="3779" y="2967"/>
                        </a:lnTo>
                        <a:lnTo>
                          <a:pt x="3791" y="2806"/>
                        </a:lnTo>
                        <a:lnTo>
                          <a:pt x="3791" y="2800"/>
                        </a:lnTo>
                        <a:lnTo>
                          <a:pt x="3791" y="2794"/>
                        </a:lnTo>
                        <a:lnTo>
                          <a:pt x="3785" y="2686"/>
                        </a:lnTo>
                        <a:lnTo>
                          <a:pt x="3773" y="2572"/>
                        </a:lnTo>
                        <a:lnTo>
                          <a:pt x="3749" y="2458"/>
                        </a:lnTo>
                        <a:lnTo>
                          <a:pt x="3719" y="2338"/>
                        </a:lnTo>
                        <a:lnTo>
                          <a:pt x="3683" y="2224"/>
                        </a:lnTo>
                        <a:lnTo>
                          <a:pt x="3635" y="2104"/>
                        </a:lnTo>
                        <a:lnTo>
                          <a:pt x="3582" y="1984"/>
                        </a:lnTo>
                        <a:lnTo>
                          <a:pt x="3522" y="1864"/>
                        </a:lnTo>
                        <a:lnTo>
                          <a:pt x="3456" y="1739"/>
                        </a:lnTo>
                        <a:lnTo>
                          <a:pt x="3378" y="1619"/>
                        </a:lnTo>
                        <a:lnTo>
                          <a:pt x="3300" y="1499"/>
                        </a:lnTo>
                        <a:lnTo>
                          <a:pt x="3211" y="1385"/>
                        </a:lnTo>
                        <a:lnTo>
                          <a:pt x="3121" y="1265"/>
                        </a:lnTo>
                        <a:lnTo>
                          <a:pt x="3019" y="1151"/>
                        </a:lnTo>
                        <a:lnTo>
                          <a:pt x="2804" y="929"/>
                        </a:lnTo>
                        <a:lnTo>
                          <a:pt x="2631" y="767"/>
                        </a:lnTo>
                        <a:lnTo>
                          <a:pt x="2451" y="624"/>
                        </a:lnTo>
                        <a:lnTo>
                          <a:pt x="2272" y="492"/>
                        </a:lnTo>
                        <a:lnTo>
                          <a:pt x="2087" y="378"/>
                        </a:lnTo>
                        <a:lnTo>
                          <a:pt x="1901" y="276"/>
                        </a:lnTo>
                        <a:lnTo>
                          <a:pt x="1722" y="192"/>
                        </a:lnTo>
                        <a:lnTo>
                          <a:pt x="1543" y="120"/>
                        </a:lnTo>
                        <a:lnTo>
                          <a:pt x="1363" y="66"/>
                        </a:lnTo>
                        <a:lnTo>
                          <a:pt x="1190" y="24"/>
                        </a:lnTo>
                        <a:lnTo>
                          <a:pt x="1028" y="6"/>
                        </a:lnTo>
                        <a:lnTo>
                          <a:pt x="867" y="0"/>
                        </a:lnTo>
                        <a:lnTo>
                          <a:pt x="717" y="12"/>
                        </a:lnTo>
                        <a:lnTo>
                          <a:pt x="580" y="42"/>
                        </a:lnTo>
                        <a:lnTo>
                          <a:pt x="448" y="90"/>
                        </a:lnTo>
                        <a:lnTo>
                          <a:pt x="335" y="162"/>
                        </a:lnTo>
                        <a:lnTo>
                          <a:pt x="233" y="246"/>
                        </a:lnTo>
                        <a:lnTo>
                          <a:pt x="179" y="306"/>
                        </a:lnTo>
                        <a:lnTo>
                          <a:pt x="132" y="378"/>
                        </a:lnTo>
                        <a:lnTo>
                          <a:pt x="90" y="450"/>
                        </a:lnTo>
                        <a:lnTo>
                          <a:pt x="60" y="528"/>
                        </a:lnTo>
                        <a:lnTo>
                          <a:pt x="36" y="612"/>
                        </a:lnTo>
                        <a:lnTo>
                          <a:pt x="12" y="701"/>
                        </a:lnTo>
                        <a:lnTo>
                          <a:pt x="6" y="797"/>
                        </a:lnTo>
                        <a:lnTo>
                          <a:pt x="0" y="893"/>
                        </a:lnTo>
                        <a:lnTo>
                          <a:pt x="6" y="1001"/>
                        </a:lnTo>
                        <a:lnTo>
                          <a:pt x="24" y="1115"/>
                        </a:lnTo>
                        <a:lnTo>
                          <a:pt x="42" y="1229"/>
                        </a:lnTo>
                        <a:lnTo>
                          <a:pt x="78" y="1343"/>
                        </a:lnTo>
                        <a:lnTo>
                          <a:pt x="114" y="1463"/>
                        </a:lnTo>
                        <a:lnTo>
                          <a:pt x="161" y="1583"/>
                        </a:lnTo>
                        <a:lnTo>
                          <a:pt x="215" y="1703"/>
                        </a:lnTo>
                        <a:lnTo>
                          <a:pt x="275" y="1822"/>
                        </a:lnTo>
                        <a:lnTo>
                          <a:pt x="341" y="1942"/>
                        </a:lnTo>
                        <a:lnTo>
                          <a:pt x="413" y="2062"/>
                        </a:lnTo>
                        <a:lnTo>
                          <a:pt x="496" y="2182"/>
                        </a:lnTo>
                        <a:lnTo>
                          <a:pt x="580" y="2302"/>
                        </a:lnTo>
                        <a:lnTo>
                          <a:pt x="676" y="2422"/>
                        </a:lnTo>
                        <a:lnTo>
                          <a:pt x="771" y="2536"/>
                        </a:lnTo>
                        <a:lnTo>
                          <a:pt x="987" y="2758"/>
                        </a:lnTo>
                        <a:lnTo>
                          <a:pt x="1184" y="2931"/>
                        </a:lnTo>
                        <a:lnTo>
                          <a:pt x="1387" y="3093"/>
                        </a:lnTo>
                        <a:lnTo>
                          <a:pt x="1596" y="3237"/>
                        </a:lnTo>
                        <a:lnTo>
                          <a:pt x="1800" y="3363"/>
                        </a:lnTo>
                        <a:lnTo>
                          <a:pt x="1806" y="3363"/>
                        </a:lnTo>
                        <a:lnTo>
                          <a:pt x="1596" y="3237"/>
                        </a:lnTo>
                        <a:lnTo>
                          <a:pt x="1393" y="3093"/>
                        </a:lnTo>
                        <a:lnTo>
                          <a:pt x="1190" y="2931"/>
                        </a:lnTo>
                        <a:lnTo>
                          <a:pt x="993" y="2758"/>
                        </a:lnTo>
                        <a:close/>
                      </a:path>
                    </a:pathLst>
                  </a:cu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64" name="AutoShape 8">
                    <a:extLst>
                      <a:ext uri="{FF2B5EF4-FFF2-40B4-BE49-F238E27FC236}">
                        <a16:creationId xmlns:a16="http://schemas.microsoft.com/office/drawing/2014/main" id="{368DCB87-64A3-D1B5-D944-71798EA9BFCC}"/>
                      </a:ext>
                    </a:extLst>
                  </p:cNvPr>
                  <p:cNvSpPr>
                    <a:spLocks noChangeArrowheads="1"/>
                  </p:cNvSpPr>
                  <p:nvPr/>
                </p:nvSpPr>
                <p:spPr bwMode="auto">
                  <a:xfrm>
                    <a:off x="130" y="1049"/>
                    <a:ext cx="3538" cy="3225"/>
                  </a:xfrm>
                  <a:custGeom>
                    <a:avLst/>
                    <a:gdLst>
                      <a:gd name="T0" fmla="*/ 630 w 3527"/>
                      <a:gd name="T1" fmla="*/ 2146 h 3225"/>
                      <a:gd name="T2" fmla="*/ 363 w 3527"/>
                      <a:gd name="T3" fmla="*/ 1816 h 3225"/>
                      <a:gd name="T4" fmla="*/ 149 w 3527"/>
                      <a:gd name="T5" fmla="*/ 1481 h 3225"/>
                      <a:gd name="T6" fmla="*/ 41 w 3527"/>
                      <a:gd name="T7" fmla="*/ 1151 h 3225"/>
                      <a:gd name="T8" fmla="*/ 0 w 3527"/>
                      <a:gd name="T9" fmla="*/ 839 h 3225"/>
                      <a:gd name="T10" fmla="*/ 30 w 3527"/>
                      <a:gd name="T11" fmla="*/ 575 h 3225"/>
                      <a:gd name="T12" fmla="*/ 125 w 3527"/>
                      <a:gd name="T13" fmla="*/ 354 h 3225"/>
                      <a:gd name="T14" fmla="*/ 363 w 3527"/>
                      <a:gd name="T15" fmla="*/ 150 h 3225"/>
                      <a:gd name="T16" fmla="*/ 761 w 3527"/>
                      <a:gd name="T17" fmla="*/ 12 h 3225"/>
                      <a:gd name="T18" fmla="*/ 1292 w 3527"/>
                      <a:gd name="T19" fmla="*/ 24 h 3225"/>
                      <a:gd name="T20" fmla="*/ 1852 w 3527"/>
                      <a:gd name="T21" fmla="*/ 174 h 3225"/>
                      <a:gd name="T22" fmla="*/ 2442 w 3527"/>
                      <a:gd name="T23" fmla="*/ 456 h 3225"/>
                      <a:gd name="T24" fmla="*/ 3012 w 3527"/>
                      <a:gd name="T25" fmla="*/ 857 h 3225"/>
                      <a:gd name="T26" fmla="*/ 3549 w 3527"/>
                      <a:gd name="T27" fmla="*/ 1391 h 3225"/>
                      <a:gd name="T28" fmla="*/ 3779 w 3527"/>
                      <a:gd name="T29" fmla="*/ 1726 h 3225"/>
                      <a:gd name="T30" fmla="*/ 3954 w 3527"/>
                      <a:gd name="T31" fmla="*/ 2062 h 3225"/>
                      <a:gd name="T32" fmla="*/ 4047 w 3527"/>
                      <a:gd name="T33" fmla="*/ 2386 h 3225"/>
                      <a:gd name="T34" fmla="*/ 4061 w 3527"/>
                      <a:gd name="T35" fmla="*/ 2680 h 3225"/>
                      <a:gd name="T36" fmla="*/ 4006 w 3527"/>
                      <a:gd name="T37" fmla="*/ 2931 h 3225"/>
                      <a:gd name="T38" fmla="*/ 3881 w 3527"/>
                      <a:gd name="T39" fmla="*/ 3141 h 3225"/>
                      <a:gd name="T40" fmla="*/ 3787 w 3527"/>
                      <a:gd name="T41" fmla="*/ 3225 h 3225"/>
                      <a:gd name="T42" fmla="*/ 3823 w 3527"/>
                      <a:gd name="T43" fmla="*/ 3201 h 3225"/>
                      <a:gd name="T44" fmla="*/ 3973 w 3527"/>
                      <a:gd name="T45" fmla="*/ 3009 h 3225"/>
                      <a:gd name="T46" fmla="*/ 4054 w 3527"/>
                      <a:gd name="T47" fmla="*/ 2769 h 3225"/>
                      <a:gd name="T48" fmla="*/ 4061 w 3527"/>
                      <a:gd name="T49" fmla="*/ 2488 h 3225"/>
                      <a:gd name="T50" fmla="*/ 3993 w 3527"/>
                      <a:gd name="T51" fmla="*/ 2170 h 3225"/>
                      <a:gd name="T52" fmla="*/ 3851 w 3527"/>
                      <a:gd name="T53" fmla="*/ 1834 h 3225"/>
                      <a:gd name="T54" fmla="*/ 3628 w 3527"/>
                      <a:gd name="T55" fmla="*/ 1499 h 3225"/>
                      <a:gd name="T56" fmla="*/ 3250 w 3527"/>
                      <a:gd name="T57" fmla="*/ 1061 h 3225"/>
                      <a:gd name="T58" fmla="*/ 2634 w 3527"/>
                      <a:gd name="T59" fmla="*/ 575 h 3225"/>
                      <a:gd name="T60" fmla="*/ 2051 w 3527"/>
                      <a:gd name="T61" fmla="*/ 252 h 3225"/>
                      <a:gd name="T62" fmla="*/ 1460 w 3527"/>
                      <a:gd name="T63" fmla="*/ 60 h 3225"/>
                      <a:gd name="T64" fmla="*/ 945 w 3527"/>
                      <a:gd name="T65" fmla="*/ 0 h 3225"/>
                      <a:gd name="T66" fmla="*/ 464 w 3527"/>
                      <a:gd name="T67" fmla="*/ 84 h 3225"/>
                      <a:gd name="T68" fmla="*/ 213 w 3527"/>
                      <a:gd name="T69" fmla="*/ 288 h 3225"/>
                      <a:gd name="T70" fmla="*/ 53 w 3527"/>
                      <a:gd name="T71" fmla="*/ 498 h 3225"/>
                      <a:gd name="T72" fmla="*/ 0 w 3527"/>
                      <a:gd name="T73" fmla="*/ 749 h 3225"/>
                      <a:gd name="T74" fmla="*/ 18 w 3527"/>
                      <a:gd name="T75" fmla="*/ 1043 h 3225"/>
                      <a:gd name="T76" fmla="*/ 101 w 3527"/>
                      <a:gd name="T77" fmla="*/ 1373 h 3225"/>
                      <a:gd name="T78" fmla="*/ 297 w 3527"/>
                      <a:gd name="T79" fmla="*/ 1708 h 3225"/>
                      <a:gd name="T80" fmla="*/ 519 w 3527"/>
                      <a:gd name="T81" fmla="*/ 2038 h 3225"/>
                      <a:gd name="T82" fmla="*/ 1052 w 3527"/>
                      <a:gd name="T83" fmla="*/ 2572 h 3225"/>
                      <a:gd name="T84" fmla="*/ 1439 w 3527"/>
                      <a:gd name="T85" fmla="*/ 2865 h 3225"/>
                      <a:gd name="T86" fmla="*/ 1852 w 3527"/>
                      <a:gd name="T87" fmla="*/ 3099 h 3225"/>
                      <a:gd name="T88" fmla="*/ 2136 w 3527"/>
                      <a:gd name="T89" fmla="*/ 3225 h 3225"/>
                      <a:gd name="T90" fmla="*/ 1724 w 3527"/>
                      <a:gd name="T91" fmla="*/ 3027 h 3225"/>
                      <a:gd name="T92" fmla="*/ 1326 w 3527"/>
                      <a:gd name="T93" fmla="*/ 2769 h 322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27"/>
                      <a:gd name="T142" fmla="*/ 0 h 3225"/>
                      <a:gd name="T143" fmla="*/ 3527 w 3527"/>
                      <a:gd name="T144" fmla="*/ 3225 h 322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27" h="3225">
                        <a:moveTo>
                          <a:pt x="914" y="2572"/>
                        </a:moveTo>
                        <a:lnTo>
                          <a:pt x="717" y="2362"/>
                        </a:lnTo>
                        <a:lnTo>
                          <a:pt x="538" y="2146"/>
                        </a:lnTo>
                        <a:lnTo>
                          <a:pt x="460" y="2038"/>
                        </a:lnTo>
                        <a:lnTo>
                          <a:pt x="382" y="1930"/>
                        </a:lnTo>
                        <a:lnTo>
                          <a:pt x="317" y="1816"/>
                        </a:lnTo>
                        <a:lnTo>
                          <a:pt x="251" y="1702"/>
                        </a:lnTo>
                        <a:lnTo>
                          <a:pt x="197" y="1589"/>
                        </a:lnTo>
                        <a:lnTo>
                          <a:pt x="149" y="1481"/>
                        </a:lnTo>
                        <a:lnTo>
                          <a:pt x="107" y="1367"/>
                        </a:lnTo>
                        <a:lnTo>
                          <a:pt x="71" y="1259"/>
                        </a:lnTo>
                        <a:lnTo>
                          <a:pt x="41" y="1151"/>
                        </a:lnTo>
                        <a:lnTo>
                          <a:pt x="18" y="1043"/>
                        </a:lnTo>
                        <a:lnTo>
                          <a:pt x="6" y="941"/>
                        </a:lnTo>
                        <a:lnTo>
                          <a:pt x="0" y="839"/>
                        </a:lnTo>
                        <a:lnTo>
                          <a:pt x="6" y="749"/>
                        </a:lnTo>
                        <a:lnTo>
                          <a:pt x="12" y="659"/>
                        </a:lnTo>
                        <a:lnTo>
                          <a:pt x="30" y="575"/>
                        </a:lnTo>
                        <a:lnTo>
                          <a:pt x="59" y="498"/>
                        </a:lnTo>
                        <a:lnTo>
                          <a:pt x="89" y="420"/>
                        </a:lnTo>
                        <a:lnTo>
                          <a:pt x="125" y="354"/>
                        </a:lnTo>
                        <a:lnTo>
                          <a:pt x="173" y="288"/>
                        </a:lnTo>
                        <a:lnTo>
                          <a:pt x="221" y="228"/>
                        </a:lnTo>
                        <a:lnTo>
                          <a:pt x="317" y="150"/>
                        </a:lnTo>
                        <a:lnTo>
                          <a:pt x="424" y="90"/>
                        </a:lnTo>
                        <a:lnTo>
                          <a:pt x="544" y="42"/>
                        </a:lnTo>
                        <a:lnTo>
                          <a:pt x="669" y="12"/>
                        </a:lnTo>
                        <a:lnTo>
                          <a:pt x="813" y="0"/>
                        </a:lnTo>
                        <a:lnTo>
                          <a:pt x="956" y="6"/>
                        </a:lnTo>
                        <a:lnTo>
                          <a:pt x="1112" y="24"/>
                        </a:lnTo>
                        <a:lnTo>
                          <a:pt x="1273" y="60"/>
                        </a:lnTo>
                        <a:lnTo>
                          <a:pt x="1441" y="114"/>
                        </a:lnTo>
                        <a:lnTo>
                          <a:pt x="1608" y="174"/>
                        </a:lnTo>
                        <a:lnTo>
                          <a:pt x="1775" y="258"/>
                        </a:lnTo>
                        <a:lnTo>
                          <a:pt x="1949" y="348"/>
                        </a:lnTo>
                        <a:lnTo>
                          <a:pt x="2116" y="456"/>
                        </a:lnTo>
                        <a:lnTo>
                          <a:pt x="2284" y="575"/>
                        </a:lnTo>
                        <a:lnTo>
                          <a:pt x="2451" y="713"/>
                        </a:lnTo>
                        <a:lnTo>
                          <a:pt x="2613" y="857"/>
                        </a:lnTo>
                        <a:lnTo>
                          <a:pt x="2810" y="1067"/>
                        </a:lnTo>
                        <a:lnTo>
                          <a:pt x="2989" y="1283"/>
                        </a:lnTo>
                        <a:lnTo>
                          <a:pt x="3073" y="1391"/>
                        </a:lnTo>
                        <a:lnTo>
                          <a:pt x="3145" y="1505"/>
                        </a:lnTo>
                        <a:lnTo>
                          <a:pt x="3216" y="1612"/>
                        </a:lnTo>
                        <a:lnTo>
                          <a:pt x="3276" y="1726"/>
                        </a:lnTo>
                        <a:lnTo>
                          <a:pt x="3330" y="1840"/>
                        </a:lnTo>
                        <a:lnTo>
                          <a:pt x="3384" y="1948"/>
                        </a:lnTo>
                        <a:lnTo>
                          <a:pt x="3426" y="2062"/>
                        </a:lnTo>
                        <a:lnTo>
                          <a:pt x="3462" y="2170"/>
                        </a:lnTo>
                        <a:lnTo>
                          <a:pt x="3491" y="2278"/>
                        </a:lnTo>
                        <a:lnTo>
                          <a:pt x="3509" y="2386"/>
                        </a:lnTo>
                        <a:lnTo>
                          <a:pt x="3521" y="2488"/>
                        </a:lnTo>
                        <a:lnTo>
                          <a:pt x="3527" y="2590"/>
                        </a:lnTo>
                        <a:lnTo>
                          <a:pt x="3521" y="2680"/>
                        </a:lnTo>
                        <a:lnTo>
                          <a:pt x="3515" y="2769"/>
                        </a:lnTo>
                        <a:lnTo>
                          <a:pt x="3497" y="2853"/>
                        </a:lnTo>
                        <a:lnTo>
                          <a:pt x="3474" y="2931"/>
                        </a:lnTo>
                        <a:lnTo>
                          <a:pt x="3438" y="3009"/>
                        </a:lnTo>
                        <a:lnTo>
                          <a:pt x="3402" y="3075"/>
                        </a:lnTo>
                        <a:lnTo>
                          <a:pt x="3360" y="3141"/>
                        </a:lnTo>
                        <a:lnTo>
                          <a:pt x="3306" y="3201"/>
                        </a:lnTo>
                        <a:lnTo>
                          <a:pt x="3294" y="3213"/>
                        </a:lnTo>
                        <a:lnTo>
                          <a:pt x="3282" y="3225"/>
                        </a:lnTo>
                        <a:lnTo>
                          <a:pt x="3288" y="3225"/>
                        </a:lnTo>
                        <a:lnTo>
                          <a:pt x="3300" y="3213"/>
                        </a:lnTo>
                        <a:lnTo>
                          <a:pt x="3312" y="3201"/>
                        </a:lnTo>
                        <a:lnTo>
                          <a:pt x="3366" y="3141"/>
                        </a:lnTo>
                        <a:lnTo>
                          <a:pt x="3408" y="3075"/>
                        </a:lnTo>
                        <a:lnTo>
                          <a:pt x="3444" y="3009"/>
                        </a:lnTo>
                        <a:lnTo>
                          <a:pt x="3474" y="2931"/>
                        </a:lnTo>
                        <a:lnTo>
                          <a:pt x="3497" y="2853"/>
                        </a:lnTo>
                        <a:lnTo>
                          <a:pt x="3515" y="2769"/>
                        </a:lnTo>
                        <a:lnTo>
                          <a:pt x="3527" y="2680"/>
                        </a:lnTo>
                        <a:lnTo>
                          <a:pt x="3527" y="2590"/>
                        </a:lnTo>
                        <a:lnTo>
                          <a:pt x="3521" y="2488"/>
                        </a:lnTo>
                        <a:lnTo>
                          <a:pt x="3509" y="2386"/>
                        </a:lnTo>
                        <a:lnTo>
                          <a:pt x="3491" y="2278"/>
                        </a:lnTo>
                        <a:lnTo>
                          <a:pt x="3462" y="2170"/>
                        </a:lnTo>
                        <a:lnTo>
                          <a:pt x="3426" y="2056"/>
                        </a:lnTo>
                        <a:lnTo>
                          <a:pt x="3384" y="1948"/>
                        </a:lnTo>
                        <a:lnTo>
                          <a:pt x="3336" y="1834"/>
                        </a:lnTo>
                        <a:lnTo>
                          <a:pt x="3276" y="1726"/>
                        </a:lnTo>
                        <a:lnTo>
                          <a:pt x="3216" y="1612"/>
                        </a:lnTo>
                        <a:lnTo>
                          <a:pt x="3145" y="1499"/>
                        </a:lnTo>
                        <a:lnTo>
                          <a:pt x="3073" y="1391"/>
                        </a:lnTo>
                        <a:lnTo>
                          <a:pt x="2989" y="1277"/>
                        </a:lnTo>
                        <a:lnTo>
                          <a:pt x="2816" y="1061"/>
                        </a:lnTo>
                        <a:lnTo>
                          <a:pt x="2613" y="857"/>
                        </a:lnTo>
                        <a:lnTo>
                          <a:pt x="2451" y="707"/>
                        </a:lnTo>
                        <a:lnTo>
                          <a:pt x="2284" y="575"/>
                        </a:lnTo>
                        <a:lnTo>
                          <a:pt x="2116" y="456"/>
                        </a:lnTo>
                        <a:lnTo>
                          <a:pt x="1949" y="348"/>
                        </a:lnTo>
                        <a:lnTo>
                          <a:pt x="1775" y="252"/>
                        </a:lnTo>
                        <a:lnTo>
                          <a:pt x="1608" y="174"/>
                        </a:lnTo>
                        <a:lnTo>
                          <a:pt x="1435" y="108"/>
                        </a:lnTo>
                        <a:lnTo>
                          <a:pt x="1273" y="60"/>
                        </a:lnTo>
                        <a:lnTo>
                          <a:pt x="1112" y="24"/>
                        </a:lnTo>
                        <a:lnTo>
                          <a:pt x="956" y="0"/>
                        </a:lnTo>
                        <a:lnTo>
                          <a:pt x="807" y="0"/>
                        </a:lnTo>
                        <a:lnTo>
                          <a:pt x="669" y="12"/>
                        </a:lnTo>
                        <a:lnTo>
                          <a:pt x="538" y="42"/>
                        </a:lnTo>
                        <a:lnTo>
                          <a:pt x="418" y="84"/>
                        </a:lnTo>
                        <a:lnTo>
                          <a:pt x="311" y="150"/>
                        </a:lnTo>
                        <a:lnTo>
                          <a:pt x="215" y="228"/>
                        </a:lnTo>
                        <a:lnTo>
                          <a:pt x="167" y="288"/>
                        </a:lnTo>
                        <a:lnTo>
                          <a:pt x="119" y="354"/>
                        </a:lnTo>
                        <a:lnTo>
                          <a:pt x="83" y="420"/>
                        </a:lnTo>
                        <a:lnTo>
                          <a:pt x="53" y="498"/>
                        </a:lnTo>
                        <a:lnTo>
                          <a:pt x="30" y="575"/>
                        </a:lnTo>
                        <a:lnTo>
                          <a:pt x="12" y="659"/>
                        </a:lnTo>
                        <a:lnTo>
                          <a:pt x="0" y="749"/>
                        </a:lnTo>
                        <a:lnTo>
                          <a:pt x="0" y="839"/>
                        </a:lnTo>
                        <a:lnTo>
                          <a:pt x="6" y="941"/>
                        </a:lnTo>
                        <a:lnTo>
                          <a:pt x="18" y="1043"/>
                        </a:lnTo>
                        <a:lnTo>
                          <a:pt x="35" y="1151"/>
                        </a:lnTo>
                        <a:lnTo>
                          <a:pt x="65" y="1259"/>
                        </a:lnTo>
                        <a:lnTo>
                          <a:pt x="101" y="1373"/>
                        </a:lnTo>
                        <a:lnTo>
                          <a:pt x="143" y="1481"/>
                        </a:lnTo>
                        <a:lnTo>
                          <a:pt x="191" y="1595"/>
                        </a:lnTo>
                        <a:lnTo>
                          <a:pt x="251" y="1708"/>
                        </a:lnTo>
                        <a:lnTo>
                          <a:pt x="311" y="1816"/>
                        </a:lnTo>
                        <a:lnTo>
                          <a:pt x="382" y="1930"/>
                        </a:lnTo>
                        <a:lnTo>
                          <a:pt x="454" y="2038"/>
                        </a:lnTo>
                        <a:lnTo>
                          <a:pt x="538" y="2152"/>
                        </a:lnTo>
                        <a:lnTo>
                          <a:pt x="717" y="2368"/>
                        </a:lnTo>
                        <a:lnTo>
                          <a:pt x="914" y="2572"/>
                        </a:lnTo>
                        <a:lnTo>
                          <a:pt x="1028" y="2674"/>
                        </a:lnTo>
                        <a:lnTo>
                          <a:pt x="1142" y="2775"/>
                        </a:lnTo>
                        <a:lnTo>
                          <a:pt x="1255" y="2865"/>
                        </a:lnTo>
                        <a:lnTo>
                          <a:pt x="1369" y="2949"/>
                        </a:lnTo>
                        <a:lnTo>
                          <a:pt x="1488" y="3027"/>
                        </a:lnTo>
                        <a:lnTo>
                          <a:pt x="1608" y="3099"/>
                        </a:lnTo>
                        <a:lnTo>
                          <a:pt x="1722" y="3165"/>
                        </a:lnTo>
                        <a:lnTo>
                          <a:pt x="1841" y="3225"/>
                        </a:lnTo>
                        <a:lnTo>
                          <a:pt x="1853" y="3225"/>
                        </a:lnTo>
                        <a:lnTo>
                          <a:pt x="1734" y="3165"/>
                        </a:lnTo>
                        <a:lnTo>
                          <a:pt x="1614" y="3099"/>
                        </a:lnTo>
                        <a:lnTo>
                          <a:pt x="1494" y="3027"/>
                        </a:lnTo>
                        <a:lnTo>
                          <a:pt x="1375" y="2949"/>
                        </a:lnTo>
                        <a:lnTo>
                          <a:pt x="1261" y="2865"/>
                        </a:lnTo>
                        <a:lnTo>
                          <a:pt x="1142" y="2769"/>
                        </a:lnTo>
                        <a:lnTo>
                          <a:pt x="914" y="2572"/>
                        </a:lnTo>
                        <a:close/>
                      </a:path>
                    </a:pathLst>
                  </a:cu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065" name="Group 9">
                    <a:extLst>
                      <a:ext uri="{FF2B5EF4-FFF2-40B4-BE49-F238E27FC236}">
                        <a16:creationId xmlns:a16="http://schemas.microsoft.com/office/drawing/2014/main" id="{3FA7943B-A97D-2C1B-25C3-F813D7A86C0C}"/>
                      </a:ext>
                    </a:extLst>
                  </p:cNvPr>
                  <p:cNvGrpSpPr>
                    <a:grpSpLocks/>
                  </p:cNvGrpSpPr>
                  <p:nvPr/>
                </p:nvGrpSpPr>
                <p:grpSpPr bwMode="auto">
                  <a:xfrm>
                    <a:off x="-190" y="480"/>
                    <a:ext cx="4470" cy="4317"/>
                    <a:chOff x="-190" y="480"/>
                    <a:chExt cx="4470" cy="4317"/>
                  </a:xfrm>
                </p:grpSpPr>
                <p:sp>
                  <p:nvSpPr>
                    <p:cNvPr id="1066" name="AutoShape 10">
                      <a:extLst>
                        <a:ext uri="{FF2B5EF4-FFF2-40B4-BE49-F238E27FC236}">
                          <a16:creationId xmlns:a16="http://schemas.microsoft.com/office/drawing/2014/main" id="{CACE55AB-D302-DF90-FC71-012F6548530E}"/>
                        </a:ext>
                      </a:extLst>
                    </p:cNvPr>
                    <p:cNvSpPr>
                      <a:spLocks noChangeArrowheads="1"/>
                    </p:cNvSpPr>
                    <p:nvPr/>
                  </p:nvSpPr>
                  <p:spPr bwMode="auto">
                    <a:xfrm>
                      <a:off x="16" y="480"/>
                      <a:ext cx="4264" cy="3794"/>
                    </a:xfrm>
                    <a:custGeom>
                      <a:avLst/>
                      <a:gdLst>
                        <a:gd name="T0" fmla="*/ 4884 w 4251"/>
                        <a:gd name="T1" fmla="*/ 3237 h 3794"/>
                        <a:gd name="T2" fmla="*/ 4836 w 4251"/>
                        <a:gd name="T3" fmla="*/ 2961 h 3794"/>
                        <a:gd name="T4" fmla="*/ 4741 w 4251"/>
                        <a:gd name="T5" fmla="*/ 2679 h 3794"/>
                        <a:gd name="T6" fmla="*/ 4603 w 4251"/>
                        <a:gd name="T7" fmla="*/ 2391 h 3794"/>
                        <a:gd name="T8" fmla="*/ 4422 w 4251"/>
                        <a:gd name="T9" fmla="*/ 2098 h 3794"/>
                        <a:gd name="T10" fmla="*/ 4210 w 4251"/>
                        <a:gd name="T11" fmla="*/ 1810 h 3794"/>
                        <a:gd name="T12" fmla="*/ 3960 w 4251"/>
                        <a:gd name="T13" fmla="*/ 1528 h 3794"/>
                        <a:gd name="T14" fmla="*/ 3674 w 4251"/>
                        <a:gd name="T15" fmla="*/ 1252 h 3794"/>
                        <a:gd name="T16" fmla="*/ 3290 w 4251"/>
                        <a:gd name="T17" fmla="*/ 935 h 3794"/>
                        <a:gd name="T18" fmla="*/ 2801 w 4251"/>
                        <a:gd name="T19" fmla="*/ 605 h 3794"/>
                        <a:gd name="T20" fmla="*/ 2290 w 4251"/>
                        <a:gd name="T21" fmla="*/ 341 h 3794"/>
                        <a:gd name="T22" fmla="*/ 1779 w 4251"/>
                        <a:gd name="T23" fmla="*/ 143 h 3794"/>
                        <a:gd name="T24" fmla="*/ 1301 w 4251"/>
                        <a:gd name="T25" fmla="*/ 35 h 3794"/>
                        <a:gd name="T26" fmla="*/ 840 w 4251"/>
                        <a:gd name="T27" fmla="*/ 0 h 3794"/>
                        <a:gd name="T28" fmla="*/ 447 w 4251"/>
                        <a:gd name="T29" fmla="*/ 47 h 3794"/>
                        <a:gd name="T30" fmla="*/ 120 w 4251"/>
                        <a:gd name="T31" fmla="*/ 173 h 3794"/>
                        <a:gd name="T32" fmla="*/ 0 w 4251"/>
                        <a:gd name="T33" fmla="*/ 269 h 3794"/>
                        <a:gd name="T34" fmla="*/ 309 w 4251"/>
                        <a:gd name="T35" fmla="*/ 101 h 3794"/>
                        <a:gd name="T36" fmla="*/ 678 w 4251"/>
                        <a:gd name="T37" fmla="*/ 18 h 3794"/>
                        <a:gd name="T38" fmla="*/ 1095 w 4251"/>
                        <a:gd name="T39" fmla="*/ 18 h 3794"/>
                        <a:gd name="T40" fmla="*/ 1558 w 4251"/>
                        <a:gd name="T41" fmla="*/ 95 h 3794"/>
                        <a:gd name="T42" fmla="*/ 2054 w 4251"/>
                        <a:gd name="T43" fmla="*/ 245 h 3794"/>
                        <a:gd name="T44" fmla="*/ 2545 w 4251"/>
                        <a:gd name="T45" fmla="*/ 467 h 3794"/>
                        <a:gd name="T46" fmla="*/ 3039 w 4251"/>
                        <a:gd name="T47" fmla="*/ 761 h 3794"/>
                        <a:gd name="T48" fmla="*/ 3523 w 4251"/>
                        <a:gd name="T49" fmla="*/ 1120 h 3794"/>
                        <a:gd name="T50" fmla="*/ 3816 w 4251"/>
                        <a:gd name="T51" fmla="*/ 1390 h 3794"/>
                        <a:gd name="T52" fmla="*/ 4085 w 4251"/>
                        <a:gd name="T53" fmla="*/ 1666 h 3794"/>
                        <a:gd name="T54" fmla="*/ 4324 w 4251"/>
                        <a:gd name="T55" fmla="*/ 1954 h 3794"/>
                        <a:gd name="T56" fmla="*/ 4513 w 4251"/>
                        <a:gd name="T57" fmla="*/ 2247 h 3794"/>
                        <a:gd name="T58" fmla="*/ 4673 w 4251"/>
                        <a:gd name="T59" fmla="*/ 2535 h 3794"/>
                        <a:gd name="T60" fmla="*/ 4789 w 4251"/>
                        <a:gd name="T61" fmla="*/ 2823 h 3794"/>
                        <a:gd name="T62" fmla="*/ 4857 w 4251"/>
                        <a:gd name="T63" fmla="*/ 3105 h 3794"/>
                        <a:gd name="T64" fmla="*/ 4884 w 4251"/>
                        <a:gd name="T65" fmla="*/ 3368 h 3794"/>
                        <a:gd name="T66" fmla="*/ 4871 w 4251"/>
                        <a:gd name="T67" fmla="*/ 3590 h 3794"/>
                        <a:gd name="T68" fmla="*/ 4815 w 4251"/>
                        <a:gd name="T69" fmla="*/ 3794 h 3794"/>
                        <a:gd name="T70" fmla="*/ 4850 w 4251"/>
                        <a:gd name="T71" fmla="*/ 3692 h 3794"/>
                        <a:gd name="T72" fmla="*/ 4884 w 4251"/>
                        <a:gd name="T73" fmla="*/ 3482 h 3794"/>
                        <a:gd name="T74" fmla="*/ 4892 w 4251"/>
                        <a:gd name="T75" fmla="*/ 3368 h 37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51"/>
                        <a:gd name="T115" fmla="*/ 0 h 3794"/>
                        <a:gd name="T116" fmla="*/ 4251 w 4251"/>
                        <a:gd name="T117" fmla="*/ 3794 h 379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51" h="3794">
                          <a:moveTo>
                            <a:pt x="4251" y="3368"/>
                          </a:moveTo>
                          <a:lnTo>
                            <a:pt x="4245" y="3237"/>
                          </a:lnTo>
                          <a:lnTo>
                            <a:pt x="4227" y="3099"/>
                          </a:lnTo>
                          <a:lnTo>
                            <a:pt x="4203" y="2961"/>
                          </a:lnTo>
                          <a:lnTo>
                            <a:pt x="4167" y="2823"/>
                          </a:lnTo>
                          <a:lnTo>
                            <a:pt x="4120" y="2679"/>
                          </a:lnTo>
                          <a:lnTo>
                            <a:pt x="4066" y="2535"/>
                          </a:lnTo>
                          <a:lnTo>
                            <a:pt x="4000" y="2391"/>
                          </a:lnTo>
                          <a:lnTo>
                            <a:pt x="3928" y="2247"/>
                          </a:lnTo>
                          <a:lnTo>
                            <a:pt x="3845" y="2098"/>
                          </a:lnTo>
                          <a:lnTo>
                            <a:pt x="3755" y="1954"/>
                          </a:lnTo>
                          <a:lnTo>
                            <a:pt x="3659" y="1810"/>
                          </a:lnTo>
                          <a:lnTo>
                            <a:pt x="3552" y="1666"/>
                          </a:lnTo>
                          <a:lnTo>
                            <a:pt x="3438" y="1528"/>
                          </a:lnTo>
                          <a:lnTo>
                            <a:pt x="3318" y="1390"/>
                          </a:lnTo>
                          <a:lnTo>
                            <a:pt x="3193" y="1252"/>
                          </a:lnTo>
                          <a:lnTo>
                            <a:pt x="3061" y="1120"/>
                          </a:lnTo>
                          <a:lnTo>
                            <a:pt x="2858" y="935"/>
                          </a:lnTo>
                          <a:lnTo>
                            <a:pt x="2649" y="761"/>
                          </a:lnTo>
                          <a:lnTo>
                            <a:pt x="2434" y="605"/>
                          </a:lnTo>
                          <a:lnTo>
                            <a:pt x="2212" y="467"/>
                          </a:lnTo>
                          <a:lnTo>
                            <a:pt x="1991" y="341"/>
                          </a:lnTo>
                          <a:lnTo>
                            <a:pt x="1770" y="233"/>
                          </a:lnTo>
                          <a:lnTo>
                            <a:pt x="1549" y="143"/>
                          </a:lnTo>
                          <a:lnTo>
                            <a:pt x="1327" y="77"/>
                          </a:lnTo>
                          <a:lnTo>
                            <a:pt x="1124" y="35"/>
                          </a:lnTo>
                          <a:lnTo>
                            <a:pt x="927" y="6"/>
                          </a:lnTo>
                          <a:lnTo>
                            <a:pt x="741" y="0"/>
                          </a:lnTo>
                          <a:lnTo>
                            <a:pt x="568" y="18"/>
                          </a:lnTo>
                          <a:lnTo>
                            <a:pt x="401" y="47"/>
                          </a:lnTo>
                          <a:lnTo>
                            <a:pt x="257" y="101"/>
                          </a:lnTo>
                          <a:lnTo>
                            <a:pt x="120" y="173"/>
                          </a:lnTo>
                          <a:lnTo>
                            <a:pt x="0" y="263"/>
                          </a:lnTo>
                          <a:lnTo>
                            <a:pt x="0" y="269"/>
                          </a:lnTo>
                          <a:lnTo>
                            <a:pt x="126" y="173"/>
                          </a:lnTo>
                          <a:lnTo>
                            <a:pt x="263" y="101"/>
                          </a:lnTo>
                          <a:lnTo>
                            <a:pt x="419" y="47"/>
                          </a:lnTo>
                          <a:lnTo>
                            <a:pt x="586" y="18"/>
                          </a:lnTo>
                          <a:lnTo>
                            <a:pt x="765" y="6"/>
                          </a:lnTo>
                          <a:lnTo>
                            <a:pt x="957" y="18"/>
                          </a:lnTo>
                          <a:lnTo>
                            <a:pt x="1154" y="47"/>
                          </a:lnTo>
                          <a:lnTo>
                            <a:pt x="1357" y="95"/>
                          </a:lnTo>
                          <a:lnTo>
                            <a:pt x="1567" y="161"/>
                          </a:lnTo>
                          <a:lnTo>
                            <a:pt x="1782" y="245"/>
                          </a:lnTo>
                          <a:lnTo>
                            <a:pt x="1997" y="347"/>
                          </a:lnTo>
                          <a:lnTo>
                            <a:pt x="2212" y="467"/>
                          </a:lnTo>
                          <a:lnTo>
                            <a:pt x="2428" y="605"/>
                          </a:lnTo>
                          <a:lnTo>
                            <a:pt x="2643" y="761"/>
                          </a:lnTo>
                          <a:lnTo>
                            <a:pt x="2858" y="935"/>
                          </a:lnTo>
                          <a:lnTo>
                            <a:pt x="3061" y="1120"/>
                          </a:lnTo>
                          <a:lnTo>
                            <a:pt x="3193" y="1252"/>
                          </a:lnTo>
                          <a:lnTo>
                            <a:pt x="3318" y="1390"/>
                          </a:lnTo>
                          <a:lnTo>
                            <a:pt x="3438" y="1528"/>
                          </a:lnTo>
                          <a:lnTo>
                            <a:pt x="3552" y="1666"/>
                          </a:lnTo>
                          <a:lnTo>
                            <a:pt x="3653" y="1810"/>
                          </a:lnTo>
                          <a:lnTo>
                            <a:pt x="3755" y="1954"/>
                          </a:lnTo>
                          <a:lnTo>
                            <a:pt x="3839" y="2104"/>
                          </a:lnTo>
                          <a:lnTo>
                            <a:pt x="3922" y="2247"/>
                          </a:lnTo>
                          <a:lnTo>
                            <a:pt x="3994" y="2391"/>
                          </a:lnTo>
                          <a:lnTo>
                            <a:pt x="4060" y="2535"/>
                          </a:lnTo>
                          <a:lnTo>
                            <a:pt x="4114" y="2679"/>
                          </a:lnTo>
                          <a:lnTo>
                            <a:pt x="4162" y="2823"/>
                          </a:lnTo>
                          <a:lnTo>
                            <a:pt x="4197" y="2967"/>
                          </a:lnTo>
                          <a:lnTo>
                            <a:pt x="4221" y="3105"/>
                          </a:lnTo>
                          <a:lnTo>
                            <a:pt x="4239" y="3237"/>
                          </a:lnTo>
                          <a:lnTo>
                            <a:pt x="4245" y="3368"/>
                          </a:lnTo>
                          <a:lnTo>
                            <a:pt x="4245" y="3482"/>
                          </a:lnTo>
                          <a:lnTo>
                            <a:pt x="4233" y="3590"/>
                          </a:lnTo>
                          <a:lnTo>
                            <a:pt x="4215" y="3692"/>
                          </a:lnTo>
                          <a:lnTo>
                            <a:pt x="4185" y="3794"/>
                          </a:lnTo>
                          <a:lnTo>
                            <a:pt x="4215" y="3692"/>
                          </a:lnTo>
                          <a:lnTo>
                            <a:pt x="4239" y="3590"/>
                          </a:lnTo>
                          <a:lnTo>
                            <a:pt x="4245" y="3482"/>
                          </a:lnTo>
                          <a:lnTo>
                            <a:pt x="4251" y="3368"/>
                          </a:lnTo>
                          <a:close/>
                        </a:path>
                      </a:pathLst>
                    </a:cu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067" name="Group 11">
                      <a:extLst>
                        <a:ext uri="{FF2B5EF4-FFF2-40B4-BE49-F238E27FC236}">
                          <a16:creationId xmlns:a16="http://schemas.microsoft.com/office/drawing/2014/main" id="{A766269C-B0D5-2532-507F-C0059973F86D}"/>
                        </a:ext>
                      </a:extLst>
                    </p:cNvPr>
                    <p:cNvGrpSpPr>
                      <a:grpSpLocks/>
                    </p:cNvGrpSpPr>
                    <p:nvPr/>
                  </p:nvGrpSpPr>
                  <p:grpSpPr bwMode="auto">
                    <a:xfrm>
                      <a:off x="-190" y="483"/>
                      <a:ext cx="4463" cy="4314"/>
                      <a:chOff x="-190" y="483"/>
                      <a:chExt cx="4463" cy="4314"/>
                    </a:xfrm>
                  </p:grpSpPr>
                  <p:sp>
                    <p:nvSpPr>
                      <p:cNvPr id="1068" name="AutoShape 12">
                        <a:extLst>
                          <a:ext uri="{FF2B5EF4-FFF2-40B4-BE49-F238E27FC236}">
                            <a16:creationId xmlns:a16="http://schemas.microsoft.com/office/drawing/2014/main" id="{8FAB325F-94E5-2486-18C4-D194AF2774E1}"/>
                          </a:ext>
                        </a:extLst>
                      </p:cNvPr>
                      <p:cNvSpPr>
                        <a:spLocks noChangeArrowheads="1"/>
                      </p:cNvSpPr>
                      <p:nvPr/>
                    </p:nvSpPr>
                    <p:spPr bwMode="auto">
                      <a:xfrm>
                        <a:off x="16" y="617"/>
                        <a:ext cx="4121" cy="3657"/>
                      </a:xfrm>
                      <a:custGeom>
                        <a:avLst/>
                        <a:gdLst>
                          <a:gd name="T0" fmla="*/ 207 w 4108"/>
                          <a:gd name="T1" fmla="*/ 186 h 3657"/>
                          <a:gd name="T2" fmla="*/ 502 w 4108"/>
                          <a:gd name="T3" fmla="*/ 54 h 3657"/>
                          <a:gd name="T4" fmla="*/ 899 w 4108"/>
                          <a:gd name="T5" fmla="*/ 6 h 3657"/>
                          <a:gd name="T6" fmla="*/ 1320 w 4108"/>
                          <a:gd name="T7" fmla="*/ 36 h 3657"/>
                          <a:gd name="T8" fmla="*/ 1772 w 4108"/>
                          <a:gd name="T9" fmla="*/ 144 h 3657"/>
                          <a:gd name="T10" fmla="*/ 2253 w 4108"/>
                          <a:gd name="T11" fmla="*/ 324 h 3657"/>
                          <a:gd name="T12" fmla="*/ 2741 w 4108"/>
                          <a:gd name="T13" fmla="*/ 570 h 3657"/>
                          <a:gd name="T14" fmla="*/ 3215 w 4108"/>
                          <a:gd name="T15" fmla="*/ 888 h 3657"/>
                          <a:gd name="T16" fmla="*/ 3587 w 4108"/>
                          <a:gd name="T17" fmla="*/ 1193 h 3657"/>
                          <a:gd name="T18" fmla="*/ 3860 w 4108"/>
                          <a:gd name="T19" fmla="*/ 1451 h 3657"/>
                          <a:gd name="T20" fmla="*/ 4094 w 4108"/>
                          <a:gd name="T21" fmla="*/ 1721 h 3657"/>
                          <a:gd name="T22" fmla="*/ 4299 w 4108"/>
                          <a:gd name="T23" fmla="*/ 1997 h 3657"/>
                          <a:gd name="T24" fmla="*/ 4467 w 4108"/>
                          <a:gd name="T25" fmla="*/ 2272 h 3657"/>
                          <a:gd name="T26" fmla="*/ 4598 w 4108"/>
                          <a:gd name="T27" fmla="*/ 2548 h 3657"/>
                          <a:gd name="T28" fmla="*/ 4695 w 4108"/>
                          <a:gd name="T29" fmla="*/ 2818 h 3657"/>
                          <a:gd name="T30" fmla="*/ 4743 w 4108"/>
                          <a:gd name="T31" fmla="*/ 3070 h 3657"/>
                          <a:gd name="T32" fmla="*/ 4743 w 4108"/>
                          <a:gd name="T33" fmla="*/ 3321 h 3657"/>
                          <a:gd name="T34" fmla="*/ 4695 w 4108"/>
                          <a:gd name="T35" fmla="*/ 3549 h 3657"/>
                          <a:gd name="T36" fmla="*/ 4660 w 4108"/>
                          <a:gd name="T37" fmla="*/ 3657 h 3657"/>
                          <a:gd name="T38" fmla="*/ 4729 w 4108"/>
                          <a:gd name="T39" fmla="*/ 3447 h 3657"/>
                          <a:gd name="T40" fmla="*/ 4750 w 4108"/>
                          <a:gd name="T41" fmla="*/ 3213 h 3657"/>
                          <a:gd name="T42" fmla="*/ 4743 w 4108"/>
                          <a:gd name="T43" fmla="*/ 3070 h 3657"/>
                          <a:gd name="T44" fmla="*/ 4695 w 4108"/>
                          <a:gd name="T45" fmla="*/ 2812 h 3657"/>
                          <a:gd name="T46" fmla="*/ 4605 w 4108"/>
                          <a:gd name="T47" fmla="*/ 2548 h 3657"/>
                          <a:gd name="T48" fmla="*/ 4474 w 4108"/>
                          <a:gd name="T49" fmla="*/ 2272 h 3657"/>
                          <a:gd name="T50" fmla="*/ 4306 w 4108"/>
                          <a:gd name="T51" fmla="*/ 1997 h 3657"/>
                          <a:gd name="T52" fmla="*/ 4101 w 4108"/>
                          <a:gd name="T53" fmla="*/ 1721 h 3657"/>
                          <a:gd name="T54" fmla="*/ 3867 w 4108"/>
                          <a:gd name="T55" fmla="*/ 1451 h 3657"/>
                          <a:gd name="T56" fmla="*/ 3594 w 4108"/>
                          <a:gd name="T57" fmla="*/ 1187 h 3657"/>
                          <a:gd name="T58" fmla="*/ 3228 w 4108"/>
                          <a:gd name="T59" fmla="*/ 888 h 3657"/>
                          <a:gd name="T60" fmla="*/ 2762 w 4108"/>
                          <a:gd name="T61" fmla="*/ 576 h 3657"/>
                          <a:gd name="T62" fmla="*/ 2274 w 4108"/>
                          <a:gd name="T63" fmla="*/ 330 h 3657"/>
                          <a:gd name="T64" fmla="*/ 1780 w 4108"/>
                          <a:gd name="T65" fmla="*/ 144 h 3657"/>
                          <a:gd name="T66" fmla="*/ 1314 w 4108"/>
                          <a:gd name="T67" fmla="*/ 30 h 3657"/>
                          <a:gd name="T68" fmla="*/ 872 w 4108"/>
                          <a:gd name="T69" fmla="*/ 0 h 3657"/>
                          <a:gd name="T70" fmla="*/ 480 w 4108"/>
                          <a:gd name="T71" fmla="*/ 54 h 3657"/>
                          <a:gd name="T72" fmla="*/ 207 w 4108"/>
                          <a:gd name="T73" fmla="*/ 186 h 3657"/>
                          <a:gd name="T74" fmla="*/ 24 w 4108"/>
                          <a:gd name="T75" fmla="*/ 306 h 3657"/>
                          <a:gd name="T76" fmla="*/ 0 w 4108"/>
                          <a:gd name="T77" fmla="*/ 336 h 3657"/>
                          <a:gd name="T78" fmla="*/ 48 w 4108"/>
                          <a:gd name="T79" fmla="*/ 282 h 36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08"/>
                          <a:gd name="T121" fmla="*/ 0 h 3657"/>
                          <a:gd name="T122" fmla="*/ 4108 w 4108"/>
                          <a:gd name="T123" fmla="*/ 3657 h 36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08" h="3657">
                            <a:moveTo>
                              <a:pt x="48" y="282"/>
                            </a:moveTo>
                            <a:lnTo>
                              <a:pt x="161" y="186"/>
                            </a:lnTo>
                            <a:lnTo>
                              <a:pt x="293" y="108"/>
                            </a:lnTo>
                            <a:lnTo>
                              <a:pt x="442" y="54"/>
                            </a:lnTo>
                            <a:lnTo>
                              <a:pt x="598" y="18"/>
                            </a:lnTo>
                            <a:lnTo>
                              <a:pt x="771" y="6"/>
                            </a:lnTo>
                            <a:lnTo>
                              <a:pt x="951" y="12"/>
                            </a:lnTo>
                            <a:lnTo>
                              <a:pt x="1136" y="36"/>
                            </a:lnTo>
                            <a:lnTo>
                              <a:pt x="1333" y="84"/>
                            </a:lnTo>
                            <a:lnTo>
                              <a:pt x="1537" y="144"/>
                            </a:lnTo>
                            <a:lnTo>
                              <a:pt x="1740" y="222"/>
                            </a:lnTo>
                            <a:lnTo>
                              <a:pt x="1949" y="324"/>
                            </a:lnTo>
                            <a:lnTo>
                              <a:pt x="2158" y="438"/>
                            </a:lnTo>
                            <a:lnTo>
                              <a:pt x="2368" y="570"/>
                            </a:lnTo>
                            <a:lnTo>
                              <a:pt x="2577" y="720"/>
                            </a:lnTo>
                            <a:lnTo>
                              <a:pt x="2780" y="888"/>
                            </a:lnTo>
                            <a:lnTo>
                              <a:pt x="2978" y="1067"/>
                            </a:lnTo>
                            <a:lnTo>
                              <a:pt x="3103" y="1193"/>
                            </a:lnTo>
                            <a:lnTo>
                              <a:pt x="3223" y="1319"/>
                            </a:lnTo>
                            <a:lnTo>
                              <a:pt x="3336" y="1451"/>
                            </a:lnTo>
                            <a:lnTo>
                              <a:pt x="3444" y="1589"/>
                            </a:lnTo>
                            <a:lnTo>
                              <a:pt x="3540" y="1721"/>
                            </a:lnTo>
                            <a:lnTo>
                              <a:pt x="3635" y="1859"/>
                            </a:lnTo>
                            <a:lnTo>
                              <a:pt x="3719" y="1997"/>
                            </a:lnTo>
                            <a:lnTo>
                              <a:pt x="3797" y="2134"/>
                            </a:lnTo>
                            <a:lnTo>
                              <a:pt x="3863" y="2272"/>
                            </a:lnTo>
                            <a:lnTo>
                              <a:pt x="3928" y="2410"/>
                            </a:lnTo>
                            <a:lnTo>
                              <a:pt x="3976" y="2548"/>
                            </a:lnTo>
                            <a:lnTo>
                              <a:pt x="4024" y="2680"/>
                            </a:lnTo>
                            <a:lnTo>
                              <a:pt x="4060" y="2818"/>
                            </a:lnTo>
                            <a:lnTo>
                              <a:pt x="4084" y="2944"/>
                            </a:lnTo>
                            <a:lnTo>
                              <a:pt x="4102" y="3070"/>
                            </a:lnTo>
                            <a:lnTo>
                              <a:pt x="4108" y="3195"/>
                            </a:lnTo>
                            <a:lnTo>
                              <a:pt x="4102" y="3321"/>
                            </a:lnTo>
                            <a:lnTo>
                              <a:pt x="4090" y="3441"/>
                            </a:lnTo>
                            <a:lnTo>
                              <a:pt x="4060" y="3549"/>
                            </a:lnTo>
                            <a:lnTo>
                              <a:pt x="4024" y="3657"/>
                            </a:lnTo>
                            <a:lnTo>
                              <a:pt x="4030" y="3657"/>
                            </a:lnTo>
                            <a:lnTo>
                              <a:pt x="4066" y="3555"/>
                            </a:lnTo>
                            <a:lnTo>
                              <a:pt x="4090" y="3447"/>
                            </a:lnTo>
                            <a:lnTo>
                              <a:pt x="4102" y="3333"/>
                            </a:lnTo>
                            <a:lnTo>
                              <a:pt x="4108" y="3213"/>
                            </a:lnTo>
                            <a:lnTo>
                              <a:pt x="4108" y="3195"/>
                            </a:lnTo>
                            <a:lnTo>
                              <a:pt x="4102" y="3070"/>
                            </a:lnTo>
                            <a:lnTo>
                              <a:pt x="4084" y="2944"/>
                            </a:lnTo>
                            <a:lnTo>
                              <a:pt x="4060" y="2812"/>
                            </a:lnTo>
                            <a:lnTo>
                              <a:pt x="4024" y="2680"/>
                            </a:lnTo>
                            <a:lnTo>
                              <a:pt x="3982" y="2548"/>
                            </a:lnTo>
                            <a:lnTo>
                              <a:pt x="3928" y="2410"/>
                            </a:lnTo>
                            <a:lnTo>
                              <a:pt x="3869" y="2272"/>
                            </a:lnTo>
                            <a:lnTo>
                              <a:pt x="3803" y="2134"/>
                            </a:lnTo>
                            <a:lnTo>
                              <a:pt x="3725" y="1997"/>
                            </a:lnTo>
                            <a:lnTo>
                              <a:pt x="3641" y="1859"/>
                            </a:lnTo>
                            <a:lnTo>
                              <a:pt x="3546" y="1721"/>
                            </a:lnTo>
                            <a:lnTo>
                              <a:pt x="3450" y="1583"/>
                            </a:lnTo>
                            <a:lnTo>
                              <a:pt x="3342" y="1451"/>
                            </a:lnTo>
                            <a:lnTo>
                              <a:pt x="3229" y="1319"/>
                            </a:lnTo>
                            <a:lnTo>
                              <a:pt x="3109" y="1187"/>
                            </a:lnTo>
                            <a:lnTo>
                              <a:pt x="2984" y="1061"/>
                            </a:lnTo>
                            <a:lnTo>
                              <a:pt x="2792" y="888"/>
                            </a:lnTo>
                            <a:lnTo>
                              <a:pt x="2589" y="726"/>
                            </a:lnTo>
                            <a:lnTo>
                              <a:pt x="2386" y="576"/>
                            </a:lnTo>
                            <a:lnTo>
                              <a:pt x="2176" y="444"/>
                            </a:lnTo>
                            <a:lnTo>
                              <a:pt x="1967" y="330"/>
                            </a:lnTo>
                            <a:lnTo>
                              <a:pt x="1752" y="228"/>
                            </a:lnTo>
                            <a:lnTo>
                              <a:pt x="1543" y="144"/>
                            </a:lnTo>
                            <a:lnTo>
                              <a:pt x="1333" y="78"/>
                            </a:lnTo>
                            <a:lnTo>
                              <a:pt x="1130" y="30"/>
                            </a:lnTo>
                            <a:lnTo>
                              <a:pt x="939" y="6"/>
                            </a:lnTo>
                            <a:lnTo>
                              <a:pt x="753" y="0"/>
                            </a:lnTo>
                            <a:lnTo>
                              <a:pt x="586" y="18"/>
                            </a:lnTo>
                            <a:lnTo>
                              <a:pt x="431" y="54"/>
                            </a:lnTo>
                            <a:lnTo>
                              <a:pt x="287" y="108"/>
                            </a:lnTo>
                            <a:lnTo>
                              <a:pt x="161" y="186"/>
                            </a:lnTo>
                            <a:lnTo>
                              <a:pt x="48" y="282"/>
                            </a:lnTo>
                            <a:lnTo>
                              <a:pt x="24" y="306"/>
                            </a:lnTo>
                            <a:lnTo>
                              <a:pt x="0" y="330"/>
                            </a:lnTo>
                            <a:lnTo>
                              <a:pt x="0" y="336"/>
                            </a:lnTo>
                            <a:lnTo>
                              <a:pt x="24" y="312"/>
                            </a:lnTo>
                            <a:lnTo>
                              <a:pt x="48" y="282"/>
                            </a:lnTo>
                            <a:close/>
                          </a:path>
                        </a:pathLst>
                      </a:cu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069" name="Group 13">
                        <a:extLst>
                          <a:ext uri="{FF2B5EF4-FFF2-40B4-BE49-F238E27FC236}">
                            <a16:creationId xmlns:a16="http://schemas.microsoft.com/office/drawing/2014/main" id="{A87F6D6A-D0EC-82CD-A14C-FC9DEC667055}"/>
                          </a:ext>
                        </a:extLst>
                      </p:cNvPr>
                      <p:cNvGrpSpPr>
                        <a:grpSpLocks/>
                      </p:cNvGrpSpPr>
                      <p:nvPr/>
                    </p:nvGrpSpPr>
                    <p:grpSpPr bwMode="auto">
                      <a:xfrm>
                        <a:off x="-190" y="483"/>
                        <a:ext cx="4463" cy="4314"/>
                        <a:chOff x="-190" y="483"/>
                        <a:chExt cx="4463" cy="4314"/>
                      </a:xfrm>
                    </p:grpSpPr>
                    <p:sp>
                      <p:nvSpPr>
                        <p:cNvPr id="1070" name="Line 14">
                          <a:extLst>
                            <a:ext uri="{FF2B5EF4-FFF2-40B4-BE49-F238E27FC236}">
                              <a16:creationId xmlns:a16="http://schemas.microsoft.com/office/drawing/2014/main" id="{E9E3CBB3-5623-2C1D-884E-002522DCF411}"/>
                            </a:ext>
                          </a:extLst>
                        </p:cNvPr>
                        <p:cNvSpPr>
                          <a:spLocks noChangeShapeType="1"/>
                        </p:cNvSpPr>
                        <p:nvPr/>
                      </p:nvSpPr>
                      <p:spPr bwMode="auto">
                        <a:xfrm flipH="1" flipV="1">
                          <a:off x="1409" y="584"/>
                          <a:ext cx="207" cy="2275"/>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1" name="Line 15">
                          <a:extLst>
                            <a:ext uri="{FF2B5EF4-FFF2-40B4-BE49-F238E27FC236}">
                              <a16:creationId xmlns:a16="http://schemas.microsoft.com/office/drawing/2014/main" id="{3E88519D-F0C2-8098-E5EF-2F3613CE8499}"/>
                            </a:ext>
                          </a:extLst>
                        </p:cNvPr>
                        <p:cNvSpPr>
                          <a:spLocks noChangeShapeType="1"/>
                        </p:cNvSpPr>
                        <p:nvPr/>
                      </p:nvSpPr>
                      <p:spPr bwMode="auto">
                        <a:xfrm flipH="1" flipV="1">
                          <a:off x="5" y="1643"/>
                          <a:ext cx="1524" cy="1242"/>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2" name="Line 16">
                          <a:extLst>
                            <a:ext uri="{FF2B5EF4-FFF2-40B4-BE49-F238E27FC236}">
                              <a16:creationId xmlns:a16="http://schemas.microsoft.com/office/drawing/2014/main" id="{5F57F463-C70E-024B-0133-B9DE0F85B34E}"/>
                            </a:ext>
                          </a:extLst>
                        </p:cNvPr>
                        <p:cNvSpPr>
                          <a:spLocks noChangeShapeType="1"/>
                        </p:cNvSpPr>
                        <p:nvPr/>
                      </p:nvSpPr>
                      <p:spPr bwMode="auto">
                        <a:xfrm flipH="1" flipV="1">
                          <a:off x="14" y="1399"/>
                          <a:ext cx="1520" cy="1480"/>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17">
                          <a:extLst>
                            <a:ext uri="{FF2B5EF4-FFF2-40B4-BE49-F238E27FC236}">
                              <a16:creationId xmlns:a16="http://schemas.microsoft.com/office/drawing/2014/main" id="{C9D1B2E8-E8DD-2BDC-7980-FFD00BEE2EFA}"/>
                            </a:ext>
                          </a:extLst>
                        </p:cNvPr>
                        <p:cNvSpPr>
                          <a:spLocks noChangeShapeType="1"/>
                        </p:cNvSpPr>
                        <p:nvPr/>
                      </p:nvSpPr>
                      <p:spPr bwMode="auto">
                        <a:xfrm flipH="1" flipV="1">
                          <a:off x="13" y="1094"/>
                          <a:ext cx="1527" cy="1778"/>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4" name="Line 18">
                          <a:extLst>
                            <a:ext uri="{FF2B5EF4-FFF2-40B4-BE49-F238E27FC236}">
                              <a16:creationId xmlns:a16="http://schemas.microsoft.com/office/drawing/2014/main" id="{54ECD413-EBA3-D60B-C327-A2DEDCB06C3B}"/>
                            </a:ext>
                          </a:extLst>
                        </p:cNvPr>
                        <p:cNvSpPr>
                          <a:spLocks noChangeShapeType="1"/>
                        </p:cNvSpPr>
                        <p:nvPr/>
                      </p:nvSpPr>
                      <p:spPr bwMode="auto">
                        <a:xfrm flipH="1" flipV="1">
                          <a:off x="22" y="735"/>
                          <a:ext cx="1521" cy="2129"/>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5" name="Line 19">
                          <a:extLst>
                            <a:ext uri="{FF2B5EF4-FFF2-40B4-BE49-F238E27FC236}">
                              <a16:creationId xmlns:a16="http://schemas.microsoft.com/office/drawing/2014/main" id="{56AB74D4-39FE-195D-010A-EB268232A140}"/>
                            </a:ext>
                          </a:extLst>
                        </p:cNvPr>
                        <p:cNvSpPr>
                          <a:spLocks noChangeShapeType="1"/>
                        </p:cNvSpPr>
                        <p:nvPr/>
                      </p:nvSpPr>
                      <p:spPr bwMode="auto">
                        <a:xfrm flipH="1" flipV="1">
                          <a:off x="697" y="482"/>
                          <a:ext cx="887" cy="2377"/>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6" name="Line 20">
                          <a:extLst>
                            <a:ext uri="{FF2B5EF4-FFF2-40B4-BE49-F238E27FC236}">
                              <a16:creationId xmlns:a16="http://schemas.microsoft.com/office/drawing/2014/main" id="{4EDECC41-D984-F5A1-3728-350DBE5448A5}"/>
                            </a:ext>
                          </a:extLst>
                        </p:cNvPr>
                        <p:cNvSpPr>
                          <a:spLocks noChangeShapeType="1"/>
                        </p:cNvSpPr>
                        <p:nvPr/>
                      </p:nvSpPr>
                      <p:spPr bwMode="auto">
                        <a:xfrm flipH="1" flipV="1">
                          <a:off x="14" y="1872"/>
                          <a:ext cx="1510" cy="1024"/>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21">
                          <a:extLst>
                            <a:ext uri="{FF2B5EF4-FFF2-40B4-BE49-F238E27FC236}">
                              <a16:creationId xmlns:a16="http://schemas.microsoft.com/office/drawing/2014/main" id="{873A90E9-DECB-8D45-D1BB-E566E2EF48A4}"/>
                            </a:ext>
                          </a:extLst>
                        </p:cNvPr>
                        <p:cNvSpPr>
                          <a:spLocks noChangeShapeType="1"/>
                        </p:cNvSpPr>
                        <p:nvPr/>
                      </p:nvSpPr>
                      <p:spPr bwMode="auto">
                        <a:xfrm flipH="1" flipV="1">
                          <a:off x="11" y="2068"/>
                          <a:ext cx="1511" cy="839"/>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8" name="Line 22">
                          <a:extLst>
                            <a:ext uri="{FF2B5EF4-FFF2-40B4-BE49-F238E27FC236}">
                              <a16:creationId xmlns:a16="http://schemas.microsoft.com/office/drawing/2014/main" id="{788D8C10-B9E1-6A3D-7772-2C1A44407DF7}"/>
                            </a:ext>
                          </a:extLst>
                        </p:cNvPr>
                        <p:cNvSpPr>
                          <a:spLocks noChangeShapeType="1"/>
                        </p:cNvSpPr>
                        <p:nvPr/>
                      </p:nvSpPr>
                      <p:spPr bwMode="auto">
                        <a:xfrm flipH="1">
                          <a:off x="419" y="2989"/>
                          <a:ext cx="1132" cy="310"/>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9" name="Line 23">
                          <a:extLst>
                            <a:ext uri="{FF2B5EF4-FFF2-40B4-BE49-F238E27FC236}">
                              <a16:creationId xmlns:a16="http://schemas.microsoft.com/office/drawing/2014/main" id="{BF65B691-D7B0-3BD8-76B1-09FC75DBF116}"/>
                            </a:ext>
                          </a:extLst>
                        </p:cNvPr>
                        <p:cNvSpPr>
                          <a:spLocks noChangeShapeType="1"/>
                        </p:cNvSpPr>
                        <p:nvPr/>
                      </p:nvSpPr>
                      <p:spPr bwMode="auto">
                        <a:xfrm flipH="1" flipV="1">
                          <a:off x="125" y="2847"/>
                          <a:ext cx="1412" cy="119"/>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80" name="Line 24">
                          <a:extLst>
                            <a:ext uri="{FF2B5EF4-FFF2-40B4-BE49-F238E27FC236}">
                              <a16:creationId xmlns:a16="http://schemas.microsoft.com/office/drawing/2014/main" id="{19D96DA1-A36F-FD7E-58CB-111491FE8E10}"/>
                            </a:ext>
                          </a:extLst>
                        </p:cNvPr>
                        <p:cNvSpPr>
                          <a:spLocks noChangeShapeType="1"/>
                        </p:cNvSpPr>
                        <p:nvPr/>
                      </p:nvSpPr>
                      <p:spPr bwMode="auto">
                        <a:xfrm flipH="1" flipV="1">
                          <a:off x="13" y="2404"/>
                          <a:ext cx="1513" cy="529"/>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81" name="Line 25">
                          <a:extLst>
                            <a:ext uri="{FF2B5EF4-FFF2-40B4-BE49-F238E27FC236}">
                              <a16:creationId xmlns:a16="http://schemas.microsoft.com/office/drawing/2014/main" id="{FE1A5D12-B178-86C1-E85B-F38DB33A90EE}"/>
                            </a:ext>
                          </a:extLst>
                        </p:cNvPr>
                        <p:cNvSpPr>
                          <a:spLocks noChangeShapeType="1"/>
                        </p:cNvSpPr>
                        <p:nvPr/>
                      </p:nvSpPr>
                      <p:spPr bwMode="auto">
                        <a:xfrm flipH="1">
                          <a:off x="978" y="3037"/>
                          <a:ext cx="619" cy="85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82" name="Line 26">
                          <a:extLst>
                            <a:ext uri="{FF2B5EF4-FFF2-40B4-BE49-F238E27FC236}">
                              <a16:creationId xmlns:a16="http://schemas.microsoft.com/office/drawing/2014/main" id="{FFD07705-BB40-7ECD-F906-6A746C20993A}"/>
                            </a:ext>
                          </a:extLst>
                        </p:cNvPr>
                        <p:cNvSpPr>
                          <a:spLocks noChangeShapeType="1"/>
                        </p:cNvSpPr>
                        <p:nvPr/>
                      </p:nvSpPr>
                      <p:spPr bwMode="auto">
                        <a:xfrm flipH="1">
                          <a:off x="1059" y="3044"/>
                          <a:ext cx="544" cy="91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83" name="Line 27">
                          <a:extLst>
                            <a:ext uri="{FF2B5EF4-FFF2-40B4-BE49-F238E27FC236}">
                              <a16:creationId xmlns:a16="http://schemas.microsoft.com/office/drawing/2014/main" id="{6B3A72D4-93DA-4DAE-617B-D36B0441E092}"/>
                            </a:ext>
                          </a:extLst>
                        </p:cNvPr>
                        <p:cNvSpPr>
                          <a:spLocks noChangeShapeType="1"/>
                        </p:cNvSpPr>
                        <p:nvPr/>
                      </p:nvSpPr>
                      <p:spPr bwMode="auto">
                        <a:xfrm flipH="1">
                          <a:off x="1134" y="3044"/>
                          <a:ext cx="472" cy="977"/>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84" name="Line 28">
                          <a:extLst>
                            <a:ext uri="{FF2B5EF4-FFF2-40B4-BE49-F238E27FC236}">
                              <a16:creationId xmlns:a16="http://schemas.microsoft.com/office/drawing/2014/main" id="{62C48431-40BE-6DEC-21AA-12110F760C92}"/>
                            </a:ext>
                          </a:extLst>
                        </p:cNvPr>
                        <p:cNvSpPr>
                          <a:spLocks noChangeShapeType="1"/>
                        </p:cNvSpPr>
                        <p:nvPr/>
                      </p:nvSpPr>
                      <p:spPr bwMode="auto">
                        <a:xfrm flipH="1">
                          <a:off x="1216" y="3047"/>
                          <a:ext cx="395" cy="1040"/>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85" name="Line 29">
                          <a:extLst>
                            <a:ext uri="{FF2B5EF4-FFF2-40B4-BE49-F238E27FC236}">
                              <a16:creationId xmlns:a16="http://schemas.microsoft.com/office/drawing/2014/main" id="{BE744217-80B0-EECF-1BAB-B4C382FD9B9B}"/>
                            </a:ext>
                          </a:extLst>
                        </p:cNvPr>
                        <p:cNvSpPr>
                          <a:spLocks noChangeShapeType="1"/>
                        </p:cNvSpPr>
                        <p:nvPr/>
                      </p:nvSpPr>
                      <p:spPr bwMode="auto">
                        <a:xfrm flipH="1">
                          <a:off x="1309" y="3054"/>
                          <a:ext cx="308" cy="1112"/>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86" name="Line 30">
                          <a:extLst>
                            <a:ext uri="{FF2B5EF4-FFF2-40B4-BE49-F238E27FC236}">
                              <a16:creationId xmlns:a16="http://schemas.microsoft.com/office/drawing/2014/main" id="{054F9E03-8A99-4D8F-FB00-945A7D17F2B0}"/>
                            </a:ext>
                          </a:extLst>
                        </p:cNvPr>
                        <p:cNvSpPr>
                          <a:spLocks noChangeShapeType="1"/>
                        </p:cNvSpPr>
                        <p:nvPr/>
                      </p:nvSpPr>
                      <p:spPr bwMode="auto">
                        <a:xfrm flipH="1">
                          <a:off x="1402" y="3056"/>
                          <a:ext cx="220" cy="118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87" name="Line 31">
                          <a:extLst>
                            <a:ext uri="{FF2B5EF4-FFF2-40B4-BE49-F238E27FC236}">
                              <a16:creationId xmlns:a16="http://schemas.microsoft.com/office/drawing/2014/main" id="{AD1089D7-BF2F-F9BF-B5A6-D453CF8EF3DF}"/>
                            </a:ext>
                          </a:extLst>
                        </p:cNvPr>
                        <p:cNvSpPr>
                          <a:spLocks noChangeShapeType="1"/>
                        </p:cNvSpPr>
                        <p:nvPr/>
                      </p:nvSpPr>
                      <p:spPr bwMode="auto">
                        <a:xfrm flipH="1">
                          <a:off x="1632" y="3069"/>
                          <a:ext cx="9" cy="121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88" name="Line 32">
                          <a:extLst>
                            <a:ext uri="{FF2B5EF4-FFF2-40B4-BE49-F238E27FC236}">
                              <a16:creationId xmlns:a16="http://schemas.microsoft.com/office/drawing/2014/main" id="{D20A1DBF-CF09-36B9-5B01-84C182B49058}"/>
                            </a:ext>
                          </a:extLst>
                        </p:cNvPr>
                        <p:cNvSpPr>
                          <a:spLocks noChangeShapeType="1"/>
                        </p:cNvSpPr>
                        <p:nvPr/>
                      </p:nvSpPr>
                      <p:spPr bwMode="auto">
                        <a:xfrm>
                          <a:off x="1647" y="3071"/>
                          <a:ext cx="107" cy="121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89" name="Line 33">
                          <a:extLst>
                            <a:ext uri="{FF2B5EF4-FFF2-40B4-BE49-F238E27FC236}">
                              <a16:creationId xmlns:a16="http://schemas.microsoft.com/office/drawing/2014/main" id="{6B6D19E5-799B-5559-DB12-74E6F523E2E2}"/>
                            </a:ext>
                          </a:extLst>
                        </p:cNvPr>
                        <p:cNvSpPr>
                          <a:spLocks noChangeShapeType="1"/>
                        </p:cNvSpPr>
                        <p:nvPr/>
                      </p:nvSpPr>
                      <p:spPr bwMode="auto">
                        <a:xfrm>
                          <a:off x="1659" y="3077"/>
                          <a:ext cx="209" cy="1195"/>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0" name="Line 34">
                          <a:extLst>
                            <a:ext uri="{FF2B5EF4-FFF2-40B4-BE49-F238E27FC236}">
                              <a16:creationId xmlns:a16="http://schemas.microsoft.com/office/drawing/2014/main" id="{8686AE2A-6AEC-A431-5C1C-A197BE496885}"/>
                            </a:ext>
                          </a:extLst>
                        </p:cNvPr>
                        <p:cNvSpPr>
                          <a:spLocks noChangeShapeType="1"/>
                        </p:cNvSpPr>
                        <p:nvPr/>
                      </p:nvSpPr>
                      <p:spPr bwMode="auto">
                        <a:xfrm>
                          <a:off x="1672" y="3078"/>
                          <a:ext cx="323" cy="120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1" name="Line 35">
                          <a:extLst>
                            <a:ext uri="{FF2B5EF4-FFF2-40B4-BE49-F238E27FC236}">
                              <a16:creationId xmlns:a16="http://schemas.microsoft.com/office/drawing/2014/main" id="{2E965F1D-2BC5-8B37-57BE-137B5BE42395}"/>
                            </a:ext>
                          </a:extLst>
                        </p:cNvPr>
                        <p:cNvSpPr>
                          <a:spLocks noChangeShapeType="1"/>
                        </p:cNvSpPr>
                        <p:nvPr/>
                      </p:nvSpPr>
                      <p:spPr bwMode="auto">
                        <a:xfrm>
                          <a:off x="1684" y="3078"/>
                          <a:ext cx="437" cy="1202"/>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2" name="Line 36">
                          <a:extLst>
                            <a:ext uri="{FF2B5EF4-FFF2-40B4-BE49-F238E27FC236}">
                              <a16:creationId xmlns:a16="http://schemas.microsoft.com/office/drawing/2014/main" id="{B6093C33-62B1-BB2D-9B88-8D35F022D6DB}"/>
                            </a:ext>
                          </a:extLst>
                        </p:cNvPr>
                        <p:cNvSpPr>
                          <a:spLocks noChangeShapeType="1"/>
                        </p:cNvSpPr>
                        <p:nvPr/>
                      </p:nvSpPr>
                      <p:spPr bwMode="auto">
                        <a:xfrm>
                          <a:off x="1691" y="3078"/>
                          <a:ext cx="563" cy="119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3" name="Line 37">
                          <a:extLst>
                            <a:ext uri="{FF2B5EF4-FFF2-40B4-BE49-F238E27FC236}">
                              <a16:creationId xmlns:a16="http://schemas.microsoft.com/office/drawing/2014/main" id="{3AD6CC7E-FCF0-4F9E-3B35-D004A3752C72}"/>
                            </a:ext>
                          </a:extLst>
                        </p:cNvPr>
                        <p:cNvSpPr>
                          <a:spLocks noChangeShapeType="1"/>
                        </p:cNvSpPr>
                        <p:nvPr/>
                      </p:nvSpPr>
                      <p:spPr bwMode="auto">
                        <a:xfrm>
                          <a:off x="1707" y="3081"/>
                          <a:ext cx="695" cy="1192"/>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4" name="Line 38">
                          <a:extLst>
                            <a:ext uri="{FF2B5EF4-FFF2-40B4-BE49-F238E27FC236}">
                              <a16:creationId xmlns:a16="http://schemas.microsoft.com/office/drawing/2014/main" id="{FBAD556E-3AB3-8BE2-7C40-0618BAB63574}"/>
                            </a:ext>
                          </a:extLst>
                        </p:cNvPr>
                        <p:cNvSpPr>
                          <a:spLocks noChangeShapeType="1"/>
                        </p:cNvSpPr>
                        <p:nvPr/>
                      </p:nvSpPr>
                      <p:spPr bwMode="auto">
                        <a:xfrm>
                          <a:off x="1718" y="3077"/>
                          <a:ext cx="849" cy="1204"/>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5" name="Line 39">
                          <a:extLst>
                            <a:ext uri="{FF2B5EF4-FFF2-40B4-BE49-F238E27FC236}">
                              <a16:creationId xmlns:a16="http://schemas.microsoft.com/office/drawing/2014/main" id="{74A8961D-DBF4-8CA4-C140-7A146FDE8B55}"/>
                            </a:ext>
                          </a:extLst>
                        </p:cNvPr>
                        <p:cNvSpPr>
                          <a:spLocks noChangeShapeType="1"/>
                        </p:cNvSpPr>
                        <p:nvPr/>
                      </p:nvSpPr>
                      <p:spPr bwMode="auto">
                        <a:xfrm>
                          <a:off x="1732" y="3074"/>
                          <a:ext cx="1023" cy="1205"/>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6" name="Line 40">
                          <a:extLst>
                            <a:ext uri="{FF2B5EF4-FFF2-40B4-BE49-F238E27FC236}">
                              <a16:creationId xmlns:a16="http://schemas.microsoft.com/office/drawing/2014/main" id="{4E74335F-9A2B-5DD3-9AC2-5C9E1D1DFF85}"/>
                            </a:ext>
                          </a:extLst>
                        </p:cNvPr>
                        <p:cNvSpPr>
                          <a:spLocks noChangeShapeType="1"/>
                        </p:cNvSpPr>
                        <p:nvPr/>
                      </p:nvSpPr>
                      <p:spPr bwMode="auto">
                        <a:xfrm>
                          <a:off x="1739" y="3064"/>
                          <a:ext cx="1224" cy="121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7" name="Line 41">
                          <a:extLst>
                            <a:ext uri="{FF2B5EF4-FFF2-40B4-BE49-F238E27FC236}">
                              <a16:creationId xmlns:a16="http://schemas.microsoft.com/office/drawing/2014/main" id="{9AE39F75-0250-9D07-D1FF-5CBDC73496C2}"/>
                            </a:ext>
                          </a:extLst>
                        </p:cNvPr>
                        <p:cNvSpPr>
                          <a:spLocks noChangeShapeType="1"/>
                        </p:cNvSpPr>
                        <p:nvPr/>
                      </p:nvSpPr>
                      <p:spPr bwMode="auto">
                        <a:xfrm>
                          <a:off x="1743" y="3056"/>
                          <a:ext cx="1486" cy="1220"/>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8" name="Line 42">
                          <a:extLst>
                            <a:ext uri="{FF2B5EF4-FFF2-40B4-BE49-F238E27FC236}">
                              <a16:creationId xmlns:a16="http://schemas.microsoft.com/office/drawing/2014/main" id="{D037806C-2F85-3549-91D1-70E4329C9859}"/>
                            </a:ext>
                          </a:extLst>
                        </p:cNvPr>
                        <p:cNvSpPr>
                          <a:spLocks noChangeShapeType="1"/>
                        </p:cNvSpPr>
                        <p:nvPr/>
                      </p:nvSpPr>
                      <p:spPr bwMode="auto">
                        <a:xfrm>
                          <a:off x="1751" y="3050"/>
                          <a:ext cx="1802" cy="1229"/>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9" name="Line 43">
                          <a:extLst>
                            <a:ext uri="{FF2B5EF4-FFF2-40B4-BE49-F238E27FC236}">
                              <a16:creationId xmlns:a16="http://schemas.microsoft.com/office/drawing/2014/main" id="{7F249127-A681-6E73-A8B1-CC9C306B389C}"/>
                            </a:ext>
                          </a:extLst>
                        </p:cNvPr>
                        <p:cNvSpPr>
                          <a:spLocks noChangeShapeType="1"/>
                        </p:cNvSpPr>
                        <p:nvPr/>
                      </p:nvSpPr>
                      <p:spPr bwMode="auto">
                        <a:xfrm>
                          <a:off x="1755" y="3039"/>
                          <a:ext cx="2204" cy="1238"/>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00" name="Line 44">
                          <a:extLst>
                            <a:ext uri="{FF2B5EF4-FFF2-40B4-BE49-F238E27FC236}">
                              <a16:creationId xmlns:a16="http://schemas.microsoft.com/office/drawing/2014/main" id="{658FFA7B-B2C5-1AEA-8312-9A1ABD43C708}"/>
                            </a:ext>
                          </a:extLst>
                        </p:cNvPr>
                        <p:cNvSpPr>
                          <a:spLocks noChangeShapeType="1"/>
                        </p:cNvSpPr>
                        <p:nvPr/>
                      </p:nvSpPr>
                      <p:spPr bwMode="auto">
                        <a:xfrm>
                          <a:off x="1755" y="3028"/>
                          <a:ext cx="2493" cy="1125"/>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01" name="Line 45">
                          <a:extLst>
                            <a:ext uri="{FF2B5EF4-FFF2-40B4-BE49-F238E27FC236}">
                              <a16:creationId xmlns:a16="http://schemas.microsoft.com/office/drawing/2014/main" id="{D4BD0833-D323-2459-A584-4EEE3749D17B}"/>
                            </a:ext>
                          </a:extLst>
                        </p:cNvPr>
                        <p:cNvSpPr>
                          <a:spLocks noChangeShapeType="1"/>
                        </p:cNvSpPr>
                        <p:nvPr/>
                      </p:nvSpPr>
                      <p:spPr bwMode="auto">
                        <a:xfrm>
                          <a:off x="1757" y="3017"/>
                          <a:ext cx="2516" cy="879"/>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02" name="Line 46">
                          <a:extLst>
                            <a:ext uri="{FF2B5EF4-FFF2-40B4-BE49-F238E27FC236}">
                              <a16:creationId xmlns:a16="http://schemas.microsoft.com/office/drawing/2014/main" id="{C82E5A57-B07D-064A-1C41-046D1C8E3316}"/>
                            </a:ext>
                          </a:extLst>
                        </p:cNvPr>
                        <p:cNvSpPr>
                          <a:spLocks noChangeShapeType="1"/>
                        </p:cNvSpPr>
                        <p:nvPr/>
                      </p:nvSpPr>
                      <p:spPr bwMode="auto">
                        <a:xfrm>
                          <a:off x="1751" y="2990"/>
                          <a:ext cx="2463" cy="415"/>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03" name="Line 47">
                          <a:extLst>
                            <a:ext uri="{FF2B5EF4-FFF2-40B4-BE49-F238E27FC236}">
                              <a16:creationId xmlns:a16="http://schemas.microsoft.com/office/drawing/2014/main" id="{F273CC31-8B1C-0925-32CC-CD4F15AE801B}"/>
                            </a:ext>
                          </a:extLst>
                        </p:cNvPr>
                        <p:cNvSpPr>
                          <a:spLocks noChangeShapeType="1"/>
                        </p:cNvSpPr>
                        <p:nvPr/>
                      </p:nvSpPr>
                      <p:spPr bwMode="auto">
                        <a:xfrm flipV="1">
                          <a:off x="1727" y="2390"/>
                          <a:ext cx="2028" cy="56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04" name="Line 48">
                          <a:extLst>
                            <a:ext uri="{FF2B5EF4-FFF2-40B4-BE49-F238E27FC236}">
                              <a16:creationId xmlns:a16="http://schemas.microsoft.com/office/drawing/2014/main" id="{49388984-999C-C8F5-5C4A-A863399A6A2F}"/>
                            </a:ext>
                          </a:extLst>
                        </p:cNvPr>
                        <p:cNvSpPr>
                          <a:spLocks noChangeShapeType="1"/>
                        </p:cNvSpPr>
                        <p:nvPr/>
                      </p:nvSpPr>
                      <p:spPr bwMode="auto">
                        <a:xfrm flipV="1">
                          <a:off x="1719" y="2063"/>
                          <a:ext cx="1841" cy="87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05" name="AutoShape 49">
                          <a:extLst>
                            <a:ext uri="{FF2B5EF4-FFF2-40B4-BE49-F238E27FC236}">
                              <a16:creationId xmlns:a16="http://schemas.microsoft.com/office/drawing/2014/main" id="{F35D564D-5E86-5C9F-7911-53737336FDD9}"/>
                            </a:ext>
                          </a:extLst>
                        </p:cNvPr>
                        <p:cNvSpPr>
                          <a:spLocks noChangeArrowheads="1"/>
                        </p:cNvSpPr>
                        <p:nvPr/>
                      </p:nvSpPr>
                      <p:spPr bwMode="auto">
                        <a:xfrm>
                          <a:off x="16" y="2506"/>
                          <a:ext cx="1542" cy="1768"/>
                        </a:xfrm>
                        <a:custGeom>
                          <a:avLst/>
                          <a:gdLst>
                            <a:gd name="T0" fmla="*/ 1047 w 1537"/>
                            <a:gd name="T1" fmla="*/ 1264 h 1768"/>
                            <a:gd name="T2" fmla="*/ 1236 w 1537"/>
                            <a:gd name="T3" fmla="*/ 1402 h 1768"/>
                            <a:gd name="T4" fmla="*/ 1401 w 1537"/>
                            <a:gd name="T5" fmla="*/ 1528 h 1768"/>
                            <a:gd name="T6" fmla="*/ 1595 w 1537"/>
                            <a:gd name="T7" fmla="*/ 1654 h 1768"/>
                            <a:gd name="T8" fmla="*/ 1775 w 1537"/>
                            <a:gd name="T9" fmla="*/ 1768 h 1768"/>
                            <a:gd name="T10" fmla="*/ 1782 w 1537"/>
                            <a:gd name="T11" fmla="*/ 1768 h 1768"/>
                            <a:gd name="T12" fmla="*/ 1602 w 1537"/>
                            <a:gd name="T13" fmla="*/ 1654 h 1768"/>
                            <a:gd name="T14" fmla="*/ 1409 w 1537"/>
                            <a:gd name="T15" fmla="*/ 1534 h 1768"/>
                            <a:gd name="T16" fmla="*/ 1244 w 1537"/>
                            <a:gd name="T17" fmla="*/ 1402 h 1768"/>
                            <a:gd name="T18" fmla="*/ 1053 w 1537"/>
                            <a:gd name="T19" fmla="*/ 1258 h 1768"/>
                            <a:gd name="T20" fmla="*/ 901 w 1537"/>
                            <a:gd name="T21" fmla="*/ 1115 h 1768"/>
                            <a:gd name="T22" fmla="*/ 720 w 1537"/>
                            <a:gd name="T23" fmla="*/ 959 h 1768"/>
                            <a:gd name="T24" fmla="*/ 588 w 1537"/>
                            <a:gd name="T25" fmla="*/ 803 h 1768"/>
                            <a:gd name="T26" fmla="*/ 423 w 1537"/>
                            <a:gd name="T27" fmla="*/ 647 h 1768"/>
                            <a:gd name="T28" fmla="*/ 315 w 1537"/>
                            <a:gd name="T29" fmla="*/ 485 h 1768"/>
                            <a:gd name="T30" fmla="*/ 213 w 1537"/>
                            <a:gd name="T31" fmla="*/ 323 h 1768"/>
                            <a:gd name="T32" fmla="*/ 78 w 1537"/>
                            <a:gd name="T33" fmla="*/ 161 h 1768"/>
                            <a:gd name="T34" fmla="*/ 0 w 1537"/>
                            <a:gd name="T35" fmla="*/ 0 h 1768"/>
                            <a:gd name="T36" fmla="*/ 0 w 1537"/>
                            <a:gd name="T37" fmla="*/ 12 h 1768"/>
                            <a:gd name="T38" fmla="*/ 78 w 1537"/>
                            <a:gd name="T39" fmla="*/ 173 h 1768"/>
                            <a:gd name="T40" fmla="*/ 213 w 1537"/>
                            <a:gd name="T41" fmla="*/ 335 h 1768"/>
                            <a:gd name="T42" fmla="*/ 315 w 1537"/>
                            <a:gd name="T43" fmla="*/ 491 h 1768"/>
                            <a:gd name="T44" fmla="*/ 423 w 1537"/>
                            <a:gd name="T45" fmla="*/ 653 h 1768"/>
                            <a:gd name="T46" fmla="*/ 588 w 1537"/>
                            <a:gd name="T47" fmla="*/ 809 h 1768"/>
                            <a:gd name="T48" fmla="*/ 720 w 1537"/>
                            <a:gd name="T49" fmla="*/ 965 h 1768"/>
                            <a:gd name="T50" fmla="*/ 901 w 1537"/>
                            <a:gd name="T51" fmla="*/ 1121 h 1768"/>
                            <a:gd name="T52" fmla="*/ 1047 w 1537"/>
                            <a:gd name="T53" fmla="*/ 1264 h 1768"/>
                            <a:gd name="T54" fmla="*/ 1047 w 1537"/>
                            <a:gd name="T55" fmla="*/ 1264 h 176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37"/>
                            <a:gd name="T85" fmla="*/ 0 h 1768"/>
                            <a:gd name="T86" fmla="*/ 1537 w 1537"/>
                            <a:gd name="T87" fmla="*/ 1768 h 176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37" h="1768">
                              <a:moveTo>
                                <a:pt x="909" y="1264"/>
                              </a:moveTo>
                              <a:lnTo>
                                <a:pt x="1058" y="1402"/>
                              </a:lnTo>
                              <a:lnTo>
                                <a:pt x="1214" y="1528"/>
                              </a:lnTo>
                              <a:lnTo>
                                <a:pt x="1369" y="1654"/>
                              </a:lnTo>
                              <a:lnTo>
                                <a:pt x="1531" y="1768"/>
                              </a:lnTo>
                              <a:lnTo>
                                <a:pt x="1537" y="1768"/>
                              </a:lnTo>
                              <a:lnTo>
                                <a:pt x="1375" y="1654"/>
                              </a:lnTo>
                              <a:lnTo>
                                <a:pt x="1220" y="1534"/>
                              </a:lnTo>
                              <a:lnTo>
                                <a:pt x="1064" y="1402"/>
                              </a:lnTo>
                              <a:lnTo>
                                <a:pt x="915" y="1258"/>
                              </a:lnTo>
                              <a:lnTo>
                                <a:pt x="765" y="1115"/>
                              </a:lnTo>
                              <a:lnTo>
                                <a:pt x="628" y="959"/>
                              </a:lnTo>
                              <a:lnTo>
                                <a:pt x="496" y="803"/>
                              </a:lnTo>
                              <a:lnTo>
                                <a:pt x="377" y="647"/>
                              </a:lnTo>
                              <a:lnTo>
                                <a:pt x="269" y="485"/>
                              </a:lnTo>
                              <a:lnTo>
                                <a:pt x="167" y="323"/>
                              </a:lnTo>
                              <a:lnTo>
                                <a:pt x="78" y="161"/>
                              </a:lnTo>
                              <a:lnTo>
                                <a:pt x="0" y="0"/>
                              </a:lnTo>
                              <a:lnTo>
                                <a:pt x="0" y="12"/>
                              </a:lnTo>
                              <a:lnTo>
                                <a:pt x="78" y="173"/>
                              </a:lnTo>
                              <a:lnTo>
                                <a:pt x="167" y="335"/>
                              </a:lnTo>
                              <a:lnTo>
                                <a:pt x="269" y="491"/>
                              </a:lnTo>
                              <a:lnTo>
                                <a:pt x="377" y="653"/>
                              </a:lnTo>
                              <a:lnTo>
                                <a:pt x="496" y="809"/>
                              </a:lnTo>
                              <a:lnTo>
                                <a:pt x="628" y="965"/>
                              </a:lnTo>
                              <a:lnTo>
                                <a:pt x="765" y="1121"/>
                              </a:lnTo>
                              <a:lnTo>
                                <a:pt x="909" y="1264"/>
                              </a:lnTo>
                              <a:close/>
                            </a:path>
                          </a:pathLst>
                        </a:custGeom>
                        <a:solidFill>
                          <a:srgbClr val="3366CC"/>
                        </a:solidFill>
                        <a:ln w="9360">
                          <a:solidFill>
                            <a:srgbClr val="3366CC"/>
                          </a:solidFill>
                          <a:round/>
                          <a:headEnd/>
                          <a:tailEnd/>
                        </a:ln>
                      </p:spPr>
                      <p:txBody>
                        <a:bodyPr wrap="none" anchor="ctr"/>
                        <a:lstStyle/>
                        <a:p>
                          <a:endParaRPr lang="en-US"/>
                        </a:p>
                      </p:txBody>
                    </p:sp>
                    <p:grpSp>
                      <p:nvGrpSpPr>
                        <p:cNvPr id="1106" name="Group 50">
                          <a:extLst>
                            <a:ext uri="{FF2B5EF4-FFF2-40B4-BE49-F238E27FC236}">
                              <a16:creationId xmlns:a16="http://schemas.microsoft.com/office/drawing/2014/main" id="{14AB3A65-DB7E-15D3-C6C6-BFA45EC0CD37}"/>
                            </a:ext>
                          </a:extLst>
                        </p:cNvPr>
                        <p:cNvGrpSpPr>
                          <a:grpSpLocks/>
                        </p:cNvGrpSpPr>
                        <p:nvPr/>
                      </p:nvGrpSpPr>
                      <p:grpSpPr bwMode="auto">
                        <a:xfrm>
                          <a:off x="-190" y="795"/>
                          <a:ext cx="4082" cy="4002"/>
                          <a:chOff x="-190" y="795"/>
                          <a:chExt cx="4082" cy="4002"/>
                        </a:xfrm>
                      </p:grpSpPr>
                      <p:sp>
                        <p:nvSpPr>
                          <p:cNvPr id="1143" name="Oval 51">
                            <a:extLst>
                              <a:ext uri="{FF2B5EF4-FFF2-40B4-BE49-F238E27FC236}">
                                <a16:creationId xmlns:a16="http://schemas.microsoft.com/office/drawing/2014/main" id="{12DF4DCD-7E0E-854C-022C-E1FF3A5DB4A7}"/>
                              </a:ext>
                            </a:extLst>
                          </p:cNvPr>
                          <p:cNvSpPr>
                            <a:spLocks noChangeArrowheads="1"/>
                          </p:cNvSpPr>
                          <p:nvPr/>
                        </p:nvSpPr>
                        <p:spPr bwMode="auto">
                          <a:xfrm rot="-2820000">
                            <a:off x="1525" y="2828"/>
                            <a:ext cx="161" cy="280"/>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144" name="Oval 52">
                            <a:extLst>
                              <a:ext uri="{FF2B5EF4-FFF2-40B4-BE49-F238E27FC236}">
                                <a16:creationId xmlns:a16="http://schemas.microsoft.com/office/drawing/2014/main" id="{CB547713-AAC7-CDC9-3523-8242A6218EB0}"/>
                              </a:ext>
                            </a:extLst>
                          </p:cNvPr>
                          <p:cNvSpPr>
                            <a:spLocks noChangeArrowheads="1"/>
                          </p:cNvSpPr>
                          <p:nvPr/>
                        </p:nvSpPr>
                        <p:spPr bwMode="auto">
                          <a:xfrm rot="-2820000">
                            <a:off x="1475" y="2730"/>
                            <a:ext cx="281" cy="503"/>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145" name="Oval 53">
                            <a:extLst>
                              <a:ext uri="{FF2B5EF4-FFF2-40B4-BE49-F238E27FC236}">
                                <a16:creationId xmlns:a16="http://schemas.microsoft.com/office/drawing/2014/main" id="{CE7A1237-4D85-E6DC-51C4-B08287AE4AFC}"/>
                              </a:ext>
                            </a:extLst>
                          </p:cNvPr>
                          <p:cNvSpPr>
                            <a:spLocks noChangeArrowheads="1"/>
                          </p:cNvSpPr>
                          <p:nvPr/>
                        </p:nvSpPr>
                        <p:spPr bwMode="auto">
                          <a:xfrm rot="-2820000">
                            <a:off x="1398" y="2546"/>
                            <a:ext cx="471" cy="813"/>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146" name="Oval 54">
                            <a:extLst>
                              <a:ext uri="{FF2B5EF4-FFF2-40B4-BE49-F238E27FC236}">
                                <a16:creationId xmlns:a16="http://schemas.microsoft.com/office/drawing/2014/main" id="{D3B8E717-8429-56EA-17B6-CC736A13D6FC}"/>
                              </a:ext>
                            </a:extLst>
                          </p:cNvPr>
                          <p:cNvSpPr>
                            <a:spLocks noChangeArrowheads="1"/>
                          </p:cNvSpPr>
                          <p:nvPr/>
                        </p:nvSpPr>
                        <p:spPr bwMode="auto">
                          <a:xfrm rot="-2820000">
                            <a:off x="1339" y="2383"/>
                            <a:ext cx="623" cy="1129"/>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147" name="Oval 55">
                            <a:extLst>
                              <a:ext uri="{FF2B5EF4-FFF2-40B4-BE49-F238E27FC236}">
                                <a16:creationId xmlns:a16="http://schemas.microsoft.com/office/drawing/2014/main" id="{F1D86C4B-8C10-44E4-E0EA-681FC4064A28}"/>
                              </a:ext>
                            </a:extLst>
                          </p:cNvPr>
                          <p:cNvSpPr>
                            <a:spLocks noChangeArrowheads="1"/>
                          </p:cNvSpPr>
                          <p:nvPr/>
                        </p:nvSpPr>
                        <p:spPr bwMode="auto">
                          <a:xfrm rot="-2820000">
                            <a:off x="1279" y="2180"/>
                            <a:ext cx="786" cy="1467"/>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148" name="Oval 56">
                            <a:extLst>
                              <a:ext uri="{FF2B5EF4-FFF2-40B4-BE49-F238E27FC236}">
                                <a16:creationId xmlns:a16="http://schemas.microsoft.com/office/drawing/2014/main" id="{849E6161-F4D4-88B3-20AB-D6FE112772AB}"/>
                              </a:ext>
                            </a:extLst>
                          </p:cNvPr>
                          <p:cNvSpPr>
                            <a:spLocks noChangeArrowheads="1"/>
                          </p:cNvSpPr>
                          <p:nvPr/>
                        </p:nvSpPr>
                        <p:spPr bwMode="auto">
                          <a:xfrm rot="-2820000">
                            <a:off x="1221" y="2020"/>
                            <a:ext cx="972" cy="1779"/>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149" name="Oval 57">
                            <a:extLst>
                              <a:ext uri="{FF2B5EF4-FFF2-40B4-BE49-F238E27FC236}">
                                <a16:creationId xmlns:a16="http://schemas.microsoft.com/office/drawing/2014/main" id="{1F50B9F1-45E2-B0C9-F6FA-412CA4223879}"/>
                              </a:ext>
                            </a:extLst>
                          </p:cNvPr>
                          <p:cNvSpPr>
                            <a:spLocks noChangeArrowheads="1"/>
                          </p:cNvSpPr>
                          <p:nvPr/>
                        </p:nvSpPr>
                        <p:spPr bwMode="auto">
                          <a:xfrm rot="-2820000">
                            <a:off x="1173" y="1814"/>
                            <a:ext cx="1167" cy="2094"/>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150" name="Oval 58">
                            <a:extLst>
                              <a:ext uri="{FF2B5EF4-FFF2-40B4-BE49-F238E27FC236}">
                                <a16:creationId xmlns:a16="http://schemas.microsoft.com/office/drawing/2014/main" id="{5D43CA71-8BA8-47FE-9288-786EA911DBF9}"/>
                              </a:ext>
                            </a:extLst>
                          </p:cNvPr>
                          <p:cNvSpPr>
                            <a:spLocks noChangeArrowheads="1"/>
                          </p:cNvSpPr>
                          <p:nvPr/>
                        </p:nvSpPr>
                        <p:spPr bwMode="auto">
                          <a:xfrm rot="-2820000">
                            <a:off x="1067" y="1680"/>
                            <a:ext cx="1346" cy="2398"/>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2" name="Oval 59">
                            <a:extLst>
                              <a:ext uri="{FF2B5EF4-FFF2-40B4-BE49-F238E27FC236}">
                                <a16:creationId xmlns:a16="http://schemas.microsoft.com/office/drawing/2014/main" id="{1337DFC2-2648-3885-189E-36C554C835D0}"/>
                              </a:ext>
                            </a:extLst>
                          </p:cNvPr>
                          <p:cNvSpPr>
                            <a:spLocks noChangeArrowheads="1"/>
                          </p:cNvSpPr>
                          <p:nvPr/>
                        </p:nvSpPr>
                        <p:spPr bwMode="auto">
                          <a:xfrm rot="-2820000">
                            <a:off x="993" y="1498"/>
                            <a:ext cx="1563" cy="2696"/>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152" name="Oval 60">
                            <a:extLst>
                              <a:ext uri="{FF2B5EF4-FFF2-40B4-BE49-F238E27FC236}">
                                <a16:creationId xmlns:a16="http://schemas.microsoft.com/office/drawing/2014/main" id="{1F03DDEC-3592-5C71-A11F-8FF2F70A44AA}"/>
                              </a:ext>
                            </a:extLst>
                          </p:cNvPr>
                          <p:cNvSpPr>
                            <a:spLocks noChangeArrowheads="1"/>
                          </p:cNvSpPr>
                          <p:nvPr/>
                        </p:nvSpPr>
                        <p:spPr bwMode="auto">
                          <a:xfrm rot="-2820000">
                            <a:off x="927" y="1318"/>
                            <a:ext cx="1711" cy="3016"/>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153" name="Oval 61">
                            <a:extLst>
                              <a:ext uri="{FF2B5EF4-FFF2-40B4-BE49-F238E27FC236}">
                                <a16:creationId xmlns:a16="http://schemas.microsoft.com/office/drawing/2014/main" id="{FF893576-809C-D4CA-C284-3DA0F7DB9BBC}"/>
                              </a:ext>
                            </a:extLst>
                          </p:cNvPr>
                          <p:cNvSpPr>
                            <a:spLocks noChangeArrowheads="1"/>
                          </p:cNvSpPr>
                          <p:nvPr/>
                        </p:nvSpPr>
                        <p:spPr bwMode="auto">
                          <a:xfrm rot="-2880000">
                            <a:off x="861" y="1168"/>
                            <a:ext cx="1880" cy="3345"/>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154" name="Oval 62">
                            <a:extLst>
                              <a:ext uri="{FF2B5EF4-FFF2-40B4-BE49-F238E27FC236}">
                                <a16:creationId xmlns:a16="http://schemas.microsoft.com/office/drawing/2014/main" id="{2C10CC1B-6D56-D2AC-3FDE-76149AD65230}"/>
                              </a:ext>
                            </a:extLst>
                          </p:cNvPr>
                          <p:cNvSpPr>
                            <a:spLocks noChangeArrowheads="1"/>
                          </p:cNvSpPr>
                          <p:nvPr/>
                        </p:nvSpPr>
                        <p:spPr bwMode="auto">
                          <a:xfrm rot="-2820000">
                            <a:off x="827" y="962"/>
                            <a:ext cx="2049" cy="3672"/>
                          </a:xfrm>
                          <a:prstGeom prst="ellipse">
                            <a:avLst/>
                          </a:prstGeom>
                          <a:noFill/>
                          <a:ln w="9360">
                            <a:solidFill>
                              <a:srgbClr val="3366CC"/>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buClr>
                                <a:srgbClr val="000000"/>
                              </a:buClr>
                              <a:buSzPct val="100000"/>
                              <a:buFont typeface="Times New Roman" panose="02020603050405020304" pitchFamily="18" charset="0"/>
                              <a:buNone/>
                            </a:pPr>
                            <a:endParaRPr lang="en-US" altLang="en-US"/>
                          </a:p>
                        </p:txBody>
                      </p:sp>
                    </p:grpSp>
                    <p:sp>
                      <p:nvSpPr>
                        <p:cNvPr id="1107" name="Line 63">
                          <a:extLst>
                            <a:ext uri="{FF2B5EF4-FFF2-40B4-BE49-F238E27FC236}">
                              <a16:creationId xmlns:a16="http://schemas.microsoft.com/office/drawing/2014/main" id="{29AEA50D-A789-EC88-9FB5-13DE74923D94}"/>
                            </a:ext>
                          </a:extLst>
                        </p:cNvPr>
                        <p:cNvSpPr>
                          <a:spLocks noChangeShapeType="1"/>
                        </p:cNvSpPr>
                        <p:nvPr/>
                      </p:nvSpPr>
                      <p:spPr bwMode="auto">
                        <a:xfrm flipV="1">
                          <a:off x="1672" y="1119"/>
                          <a:ext cx="831" cy="1776"/>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08" name="Line 64">
                          <a:extLst>
                            <a:ext uri="{FF2B5EF4-FFF2-40B4-BE49-F238E27FC236}">
                              <a16:creationId xmlns:a16="http://schemas.microsoft.com/office/drawing/2014/main" id="{B7926FED-EC9A-1C07-BF0D-AC119754BA21}"/>
                            </a:ext>
                          </a:extLst>
                        </p:cNvPr>
                        <p:cNvSpPr>
                          <a:spLocks noChangeShapeType="1"/>
                        </p:cNvSpPr>
                        <p:nvPr/>
                      </p:nvSpPr>
                      <p:spPr bwMode="auto">
                        <a:xfrm flipV="1">
                          <a:off x="1680" y="1341"/>
                          <a:ext cx="1113" cy="1558"/>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09" name="Line 65">
                          <a:extLst>
                            <a:ext uri="{FF2B5EF4-FFF2-40B4-BE49-F238E27FC236}">
                              <a16:creationId xmlns:a16="http://schemas.microsoft.com/office/drawing/2014/main" id="{7A62398A-EB74-0514-A7DA-BA0135763F27}"/>
                            </a:ext>
                          </a:extLst>
                        </p:cNvPr>
                        <p:cNvSpPr>
                          <a:spLocks noChangeShapeType="1"/>
                        </p:cNvSpPr>
                        <p:nvPr/>
                      </p:nvSpPr>
                      <p:spPr bwMode="auto">
                        <a:xfrm flipV="1">
                          <a:off x="1681" y="1217"/>
                          <a:ext cx="979" cy="167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10" name="Line 66">
                          <a:extLst>
                            <a:ext uri="{FF2B5EF4-FFF2-40B4-BE49-F238E27FC236}">
                              <a16:creationId xmlns:a16="http://schemas.microsoft.com/office/drawing/2014/main" id="{B65B2552-DE36-5EDF-FC6E-92354DB93227}"/>
                            </a:ext>
                          </a:extLst>
                        </p:cNvPr>
                        <p:cNvSpPr>
                          <a:spLocks noChangeShapeType="1"/>
                        </p:cNvSpPr>
                        <p:nvPr/>
                      </p:nvSpPr>
                      <p:spPr bwMode="auto">
                        <a:xfrm flipV="1">
                          <a:off x="1686" y="1441"/>
                          <a:ext cx="1245" cy="146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11" name="Line 67">
                          <a:extLst>
                            <a:ext uri="{FF2B5EF4-FFF2-40B4-BE49-F238E27FC236}">
                              <a16:creationId xmlns:a16="http://schemas.microsoft.com/office/drawing/2014/main" id="{6A0E32D3-2E38-3219-32BC-D22E7FA9E021}"/>
                            </a:ext>
                          </a:extLst>
                        </p:cNvPr>
                        <p:cNvSpPr>
                          <a:spLocks noChangeShapeType="1"/>
                        </p:cNvSpPr>
                        <p:nvPr/>
                      </p:nvSpPr>
                      <p:spPr bwMode="auto">
                        <a:xfrm flipV="1">
                          <a:off x="1691" y="1552"/>
                          <a:ext cx="1395" cy="1357"/>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12" name="Line 68">
                          <a:extLst>
                            <a:ext uri="{FF2B5EF4-FFF2-40B4-BE49-F238E27FC236}">
                              <a16:creationId xmlns:a16="http://schemas.microsoft.com/office/drawing/2014/main" id="{7DA9C401-7936-8F90-7A33-0D08CA0C6830}"/>
                            </a:ext>
                          </a:extLst>
                        </p:cNvPr>
                        <p:cNvSpPr>
                          <a:spLocks noChangeShapeType="1"/>
                        </p:cNvSpPr>
                        <p:nvPr/>
                      </p:nvSpPr>
                      <p:spPr bwMode="auto">
                        <a:xfrm flipV="1">
                          <a:off x="1703" y="1814"/>
                          <a:ext cx="1598" cy="1107"/>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13" name="Line 69">
                          <a:extLst>
                            <a:ext uri="{FF2B5EF4-FFF2-40B4-BE49-F238E27FC236}">
                              <a16:creationId xmlns:a16="http://schemas.microsoft.com/office/drawing/2014/main" id="{FCBC3083-D898-249B-7CC1-1EE08A9695AE}"/>
                            </a:ext>
                          </a:extLst>
                        </p:cNvPr>
                        <p:cNvSpPr>
                          <a:spLocks noChangeShapeType="1"/>
                        </p:cNvSpPr>
                        <p:nvPr/>
                      </p:nvSpPr>
                      <p:spPr bwMode="auto">
                        <a:xfrm flipV="1">
                          <a:off x="1711" y="1947"/>
                          <a:ext cx="1706" cy="98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14" name="Line 70">
                          <a:extLst>
                            <a:ext uri="{FF2B5EF4-FFF2-40B4-BE49-F238E27FC236}">
                              <a16:creationId xmlns:a16="http://schemas.microsoft.com/office/drawing/2014/main" id="{210D68B7-8E2A-357A-9522-A81ACBDF6CB0}"/>
                            </a:ext>
                          </a:extLst>
                        </p:cNvPr>
                        <p:cNvSpPr>
                          <a:spLocks noChangeShapeType="1"/>
                        </p:cNvSpPr>
                        <p:nvPr/>
                      </p:nvSpPr>
                      <p:spPr bwMode="auto">
                        <a:xfrm flipV="1">
                          <a:off x="1725" y="2238"/>
                          <a:ext cx="1909" cy="708"/>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15" name="Line 71">
                          <a:extLst>
                            <a:ext uri="{FF2B5EF4-FFF2-40B4-BE49-F238E27FC236}">
                              <a16:creationId xmlns:a16="http://schemas.microsoft.com/office/drawing/2014/main" id="{151CB1C8-2922-EAC8-BDC3-02DCD4DC5CF0}"/>
                            </a:ext>
                          </a:extLst>
                        </p:cNvPr>
                        <p:cNvSpPr>
                          <a:spLocks noChangeShapeType="1"/>
                        </p:cNvSpPr>
                        <p:nvPr/>
                      </p:nvSpPr>
                      <p:spPr bwMode="auto">
                        <a:xfrm flipV="1">
                          <a:off x="1732" y="2544"/>
                          <a:ext cx="2125" cy="41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16" name="Line 72">
                          <a:extLst>
                            <a:ext uri="{FF2B5EF4-FFF2-40B4-BE49-F238E27FC236}">
                              <a16:creationId xmlns:a16="http://schemas.microsoft.com/office/drawing/2014/main" id="{81ACDB75-8933-073A-F510-94D4B40F8BE5}"/>
                            </a:ext>
                          </a:extLst>
                        </p:cNvPr>
                        <p:cNvSpPr>
                          <a:spLocks noChangeShapeType="1"/>
                        </p:cNvSpPr>
                        <p:nvPr/>
                      </p:nvSpPr>
                      <p:spPr bwMode="auto">
                        <a:xfrm flipV="1">
                          <a:off x="1735" y="2755"/>
                          <a:ext cx="2235" cy="206"/>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17" name="Line 73">
                          <a:extLst>
                            <a:ext uri="{FF2B5EF4-FFF2-40B4-BE49-F238E27FC236}">
                              <a16:creationId xmlns:a16="http://schemas.microsoft.com/office/drawing/2014/main" id="{C7B008A8-8B1D-F610-DAA2-C4F5DC5BAEBD}"/>
                            </a:ext>
                          </a:extLst>
                        </p:cNvPr>
                        <p:cNvSpPr>
                          <a:spLocks noChangeShapeType="1"/>
                        </p:cNvSpPr>
                        <p:nvPr/>
                      </p:nvSpPr>
                      <p:spPr bwMode="auto">
                        <a:xfrm flipV="1">
                          <a:off x="1734" y="2960"/>
                          <a:ext cx="2333" cy="8"/>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18" name="Line 74">
                          <a:extLst>
                            <a:ext uri="{FF2B5EF4-FFF2-40B4-BE49-F238E27FC236}">
                              <a16:creationId xmlns:a16="http://schemas.microsoft.com/office/drawing/2014/main" id="{F9E0DDF5-056C-AFAA-2B37-400EDCF31F44}"/>
                            </a:ext>
                          </a:extLst>
                        </p:cNvPr>
                        <p:cNvSpPr>
                          <a:spLocks noChangeShapeType="1"/>
                        </p:cNvSpPr>
                        <p:nvPr/>
                      </p:nvSpPr>
                      <p:spPr bwMode="auto">
                        <a:xfrm>
                          <a:off x="1745" y="2976"/>
                          <a:ext cx="2412" cy="199"/>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19" name="Line 75">
                          <a:extLst>
                            <a:ext uri="{FF2B5EF4-FFF2-40B4-BE49-F238E27FC236}">
                              <a16:creationId xmlns:a16="http://schemas.microsoft.com/office/drawing/2014/main" id="{27B0D22F-6C06-0AC2-28A0-74107ED69D77}"/>
                            </a:ext>
                          </a:extLst>
                        </p:cNvPr>
                        <p:cNvSpPr>
                          <a:spLocks noChangeShapeType="1"/>
                        </p:cNvSpPr>
                        <p:nvPr/>
                      </p:nvSpPr>
                      <p:spPr bwMode="auto">
                        <a:xfrm>
                          <a:off x="1756" y="3004"/>
                          <a:ext cx="2513" cy="640"/>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20" name="Line 76">
                          <a:extLst>
                            <a:ext uri="{FF2B5EF4-FFF2-40B4-BE49-F238E27FC236}">
                              <a16:creationId xmlns:a16="http://schemas.microsoft.com/office/drawing/2014/main" id="{0572926A-6EC4-2CA6-6753-61EC96A13707}"/>
                            </a:ext>
                          </a:extLst>
                        </p:cNvPr>
                        <p:cNvSpPr>
                          <a:spLocks noChangeShapeType="1"/>
                        </p:cNvSpPr>
                        <p:nvPr/>
                      </p:nvSpPr>
                      <p:spPr bwMode="auto">
                        <a:xfrm flipH="1">
                          <a:off x="1519" y="3063"/>
                          <a:ext cx="114" cy="121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21" name="Line 77">
                          <a:extLst>
                            <a:ext uri="{FF2B5EF4-FFF2-40B4-BE49-F238E27FC236}">
                              <a16:creationId xmlns:a16="http://schemas.microsoft.com/office/drawing/2014/main" id="{4A9183D7-3C7D-B019-C1D5-CF0A058FA0D9}"/>
                            </a:ext>
                          </a:extLst>
                        </p:cNvPr>
                        <p:cNvSpPr>
                          <a:spLocks noChangeShapeType="1"/>
                        </p:cNvSpPr>
                        <p:nvPr/>
                      </p:nvSpPr>
                      <p:spPr bwMode="auto">
                        <a:xfrm flipH="1">
                          <a:off x="909" y="3030"/>
                          <a:ext cx="675" cy="79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22" name="Line 78">
                          <a:extLst>
                            <a:ext uri="{FF2B5EF4-FFF2-40B4-BE49-F238E27FC236}">
                              <a16:creationId xmlns:a16="http://schemas.microsoft.com/office/drawing/2014/main" id="{6E2FAE16-D403-FD4C-FD0F-834AA3C940D8}"/>
                            </a:ext>
                          </a:extLst>
                        </p:cNvPr>
                        <p:cNvSpPr>
                          <a:spLocks noChangeShapeType="1"/>
                        </p:cNvSpPr>
                        <p:nvPr/>
                      </p:nvSpPr>
                      <p:spPr bwMode="auto">
                        <a:xfrm flipH="1">
                          <a:off x="839" y="3022"/>
                          <a:ext cx="739" cy="732"/>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23" name="Line 79">
                          <a:extLst>
                            <a:ext uri="{FF2B5EF4-FFF2-40B4-BE49-F238E27FC236}">
                              <a16:creationId xmlns:a16="http://schemas.microsoft.com/office/drawing/2014/main" id="{66DF06BE-C8AE-116B-98E5-476DA4888FAD}"/>
                            </a:ext>
                          </a:extLst>
                        </p:cNvPr>
                        <p:cNvSpPr>
                          <a:spLocks noChangeShapeType="1"/>
                        </p:cNvSpPr>
                        <p:nvPr/>
                      </p:nvSpPr>
                      <p:spPr bwMode="auto">
                        <a:xfrm flipH="1">
                          <a:off x="765" y="3017"/>
                          <a:ext cx="809" cy="67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24" name="Line 80">
                          <a:extLst>
                            <a:ext uri="{FF2B5EF4-FFF2-40B4-BE49-F238E27FC236}">
                              <a16:creationId xmlns:a16="http://schemas.microsoft.com/office/drawing/2014/main" id="{18F1047A-292A-4D37-C74B-F080B0724F8F}"/>
                            </a:ext>
                          </a:extLst>
                        </p:cNvPr>
                        <p:cNvSpPr>
                          <a:spLocks noChangeShapeType="1"/>
                        </p:cNvSpPr>
                        <p:nvPr/>
                      </p:nvSpPr>
                      <p:spPr bwMode="auto">
                        <a:xfrm flipH="1">
                          <a:off x="700" y="3010"/>
                          <a:ext cx="870" cy="609"/>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25" name="Line 81">
                          <a:extLst>
                            <a:ext uri="{FF2B5EF4-FFF2-40B4-BE49-F238E27FC236}">
                              <a16:creationId xmlns:a16="http://schemas.microsoft.com/office/drawing/2014/main" id="{30E833E5-B45D-33E1-966C-DAAC42BD064B}"/>
                            </a:ext>
                          </a:extLst>
                        </p:cNvPr>
                        <p:cNvSpPr>
                          <a:spLocks noChangeShapeType="1"/>
                        </p:cNvSpPr>
                        <p:nvPr/>
                      </p:nvSpPr>
                      <p:spPr bwMode="auto">
                        <a:xfrm flipH="1">
                          <a:off x="633" y="3006"/>
                          <a:ext cx="928" cy="54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26" name="Line 82">
                          <a:extLst>
                            <a:ext uri="{FF2B5EF4-FFF2-40B4-BE49-F238E27FC236}">
                              <a16:creationId xmlns:a16="http://schemas.microsoft.com/office/drawing/2014/main" id="{99CD2DB5-5A32-895B-B0FC-2231114453E4}"/>
                            </a:ext>
                          </a:extLst>
                        </p:cNvPr>
                        <p:cNvSpPr>
                          <a:spLocks noChangeShapeType="1"/>
                        </p:cNvSpPr>
                        <p:nvPr/>
                      </p:nvSpPr>
                      <p:spPr bwMode="auto">
                        <a:xfrm flipH="1">
                          <a:off x="562" y="2999"/>
                          <a:ext cx="997" cy="468"/>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27" name="Line 83">
                          <a:extLst>
                            <a:ext uri="{FF2B5EF4-FFF2-40B4-BE49-F238E27FC236}">
                              <a16:creationId xmlns:a16="http://schemas.microsoft.com/office/drawing/2014/main" id="{6232F37F-F262-04EC-C11D-77464061849B}"/>
                            </a:ext>
                          </a:extLst>
                        </p:cNvPr>
                        <p:cNvSpPr>
                          <a:spLocks noChangeShapeType="1"/>
                        </p:cNvSpPr>
                        <p:nvPr/>
                      </p:nvSpPr>
                      <p:spPr bwMode="auto">
                        <a:xfrm flipH="1">
                          <a:off x="490" y="2993"/>
                          <a:ext cx="1065" cy="39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28" name="Line 84">
                          <a:extLst>
                            <a:ext uri="{FF2B5EF4-FFF2-40B4-BE49-F238E27FC236}">
                              <a16:creationId xmlns:a16="http://schemas.microsoft.com/office/drawing/2014/main" id="{8A5D341A-63E4-76F1-707D-AB38584ED28E}"/>
                            </a:ext>
                          </a:extLst>
                        </p:cNvPr>
                        <p:cNvSpPr>
                          <a:spLocks noChangeShapeType="1"/>
                        </p:cNvSpPr>
                        <p:nvPr/>
                      </p:nvSpPr>
                      <p:spPr bwMode="auto">
                        <a:xfrm flipH="1">
                          <a:off x="353" y="2982"/>
                          <a:ext cx="1194" cy="220"/>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29" name="Line 85">
                          <a:extLst>
                            <a:ext uri="{FF2B5EF4-FFF2-40B4-BE49-F238E27FC236}">
                              <a16:creationId xmlns:a16="http://schemas.microsoft.com/office/drawing/2014/main" id="{EA0AF867-06B8-404D-2746-65EBECBEB2F9}"/>
                            </a:ext>
                          </a:extLst>
                        </p:cNvPr>
                        <p:cNvSpPr>
                          <a:spLocks noChangeShapeType="1"/>
                        </p:cNvSpPr>
                        <p:nvPr/>
                      </p:nvSpPr>
                      <p:spPr bwMode="auto">
                        <a:xfrm flipH="1">
                          <a:off x="276" y="2976"/>
                          <a:ext cx="1267" cy="118"/>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30" name="Line 86">
                          <a:extLst>
                            <a:ext uri="{FF2B5EF4-FFF2-40B4-BE49-F238E27FC236}">
                              <a16:creationId xmlns:a16="http://schemas.microsoft.com/office/drawing/2014/main" id="{FD6CF898-B1EE-4CB5-9E57-65AA149602D5}"/>
                            </a:ext>
                          </a:extLst>
                        </p:cNvPr>
                        <p:cNvSpPr>
                          <a:spLocks noChangeShapeType="1"/>
                        </p:cNvSpPr>
                        <p:nvPr/>
                      </p:nvSpPr>
                      <p:spPr bwMode="auto">
                        <a:xfrm flipH="1">
                          <a:off x="197" y="2968"/>
                          <a:ext cx="1341" cy="1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31" name="Line 87">
                          <a:extLst>
                            <a:ext uri="{FF2B5EF4-FFF2-40B4-BE49-F238E27FC236}">
                              <a16:creationId xmlns:a16="http://schemas.microsoft.com/office/drawing/2014/main" id="{EF1A94F0-EE1F-C9A0-923D-E886901B4085}"/>
                            </a:ext>
                          </a:extLst>
                        </p:cNvPr>
                        <p:cNvSpPr>
                          <a:spLocks noChangeShapeType="1"/>
                        </p:cNvSpPr>
                        <p:nvPr/>
                      </p:nvSpPr>
                      <p:spPr bwMode="auto">
                        <a:xfrm flipH="1" flipV="1">
                          <a:off x="39" y="2704"/>
                          <a:ext cx="1495" cy="25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32" name="Line 88">
                          <a:extLst>
                            <a:ext uri="{FF2B5EF4-FFF2-40B4-BE49-F238E27FC236}">
                              <a16:creationId xmlns:a16="http://schemas.microsoft.com/office/drawing/2014/main" id="{162DF521-47DB-FD8C-3EC4-5A89F3062BB2}"/>
                            </a:ext>
                          </a:extLst>
                        </p:cNvPr>
                        <p:cNvSpPr>
                          <a:spLocks noChangeShapeType="1"/>
                        </p:cNvSpPr>
                        <p:nvPr/>
                      </p:nvSpPr>
                      <p:spPr bwMode="auto">
                        <a:xfrm flipH="1" flipV="1">
                          <a:off x="13" y="2556"/>
                          <a:ext cx="1516" cy="388"/>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33" name="Line 89">
                          <a:extLst>
                            <a:ext uri="{FF2B5EF4-FFF2-40B4-BE49-F238E27FC236}">
                              <a16:creationId xmlns:a16="http://schemas.microsoft.com/office/drawing/2014/main" id="{D48169B2-285D-D252-0FC2-1865E9228288}"/>
                            </a:ext>
                          </a:extLst>
                        </p:cNvPr>
                        <p:cNvSpPr>
                          <a:spLocks noChangeShapeType="1"/>
                        </p:cNvSpPr>
                        <p:nvPr/>
                      </p:nvSpPr>
                      <p:spPr bwMode="auto">
                        <a:xfrm flipH="1" flipV="1">
                          <a:off x="12" y="2239"/>
                          <a:ext cx="1512" cy="685"/>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34" name="Line 90">
                          <a:extLst>
                            <a:ext uri="{FF2B5EF4-FFF2-40B4-BE49-F238E27FC236}">
                              <a16:creationId xmlns:a16="http://schemas.microsoft.com/office/drawing/2014/main" id="{058A57D3-CF3F-377D-F60A-E6D71E8017AC}"/>
                            </a:ext>
                          </a:extLst>
                        </p:cNvPr>
                        <p:cNvSpPr>
                          <a:spLocks noChangeShapeType="1"/>
                        </p:cNvSpPr>
                        <p:nvPr/>
                      </p:nvSpPr>
                      <p:spPr bwMode="auto">
                        <a:xfrm flipH="1" flipV="1">
                          <a:off x="225" y="610"/>
                          <a:ext cx="1326" cy="225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35" name="Line 91">
                          <a:extLst>
                            <a:ext uri="{FF2B5EF4-FFF2-40B4-BE49-F238E27FC236}">
                              <a16:creationId xmlns:a16="http://schemas.microsoft.com/office/drawing/2014/main" id="{F6890E5C-C1B6-9902-B2F7-22CAE903A758}"/>
                            </a:ext>
                          </a:extLst>
                        </p:cNvPr>
                        <p:cNvSpPr>
                          <a:spLocks noChangeShapeType="1"/>
                        </p:cNvSpPr>
                        <p:nvPr/>
                      </p:nvSpPr>
                      <p:spPr bwMode="auto">
                        <a:xfrm flipH="1" flipV="1">
                          <a:off x="453" y="521"/>
                          <a:ext cx="1112" cy="2339"/>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36" name="Line 92">
                          <a:extLst>
                            <a:ext uri="{FF2B5EF4-FFF2-40B4-BE49-F238E27FC236}">
                              <a16:creationId xmlns:a16="http://schemas.microsoft.com/office/drawing/2014/main" id="{695CAED7-CEAA-BA0C-E202-9208391551F3}"/>
                            </a:ext>
                          </a:extLst>
                        </p:cNvPr>
                        <p:cNvSpPr>
                          <a:spLocks noChangeShapeType="1"/>
                        </p:cNvSpPr>
                        <p:nvPr/>
                      </p:nvSpPr>
                      <p:spPr bwMode="auto">
                        <a:xfrm flipH="1" flipV="1">
                          <a:off x="946" y="493"/>
                          <a:ext cx="648" cy="2362"/>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37" name="Line 93">
                          <a:extLst>
                            <a:ext uri="{FF2B5EF4-FFF2-40B4-BE49-F238E27FC236}">
                              <a16:creationId xmlns:a16="http://schemas.microsoft.com/office/drawing/2014/main" id="{3E28F0E8-FCE8-7BB1-0AFF-A472B7C39ED8}"/>
                            </a:ext>
                          </a:extLst>
                        </p:cNvPr>
                        <p:cNvSpPr>
                          <a:spLocks noChangeShapeType="1"/>
                        </p:cNvSpPr>
                        <p:nvPr/>
                      </p:nvSpPr>
                      <p:spPr bwMode="auto">
                        <a:xfrm flipH="1" flipV="1">
                          <a:off x="1167" y="526"/>
                          <a:ext cx="438" cy="2332"/>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38" name="Line 94">
                          <a:extLst>
                            <a:ext uri="{FF2B5EF4-FFF2-40B4-BE49-F238E27FC236}">
                              <a16:creationId xmlns:a16="http://schemas.microsoft.com/office/drawing/2014/main" id="{F42FDE95-FFC1-98BD-9C0B-CCB58F1C9C82}"/>
                            </a:ext>
                          </a:extLst>
                        </p:cNvPr>
                        <p:cNvSpPr>
                          <a:spLocks noChangeShapeType="1"/>
                        </p:cNvSpPr>
                        <p:nvPr/>
                      </p:nvSpPr>
                      <p:spPr bwMode="auto">
                        <a:xfrm flipV="1">
                          <a:off x="1623" y="654"/>
                          <a:ext cx="3" cy="2207"/>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39" name="Line 95">
                          <a:extLst>
                            <a:ext uri="{FF2B5EF4-FFF2-40B4-BE49-F238E27FC236}">
                              <a16:creationId xmlns:a16="http://schemas.microsoft.com/office/drawing/2014/main" id="{2978E685-30F2-653B-CABF-35AC3003D2EA}"/>
                            </a:ext>
                          </a:extLst>
                        </p:cNvPr>
                        <p:cNvSpPr>
                          <a:spLocks noChangeShapeType="1"/>
                        </p:cNvSpPr>
                        <p:nvPr/>
                      </p:nvSpPr>
                      <p:spPr bwMode="auto">
                        <a:xfrm flipV="1">
                          <a:off x="1636" y="732"/>
                          <a:ext cx="192" cy="2135"/>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40" name="Line 96">
                          <a:extLst>
                            <a:ext uri="{FF2B5EF4-FFF2-40B4-BE49-F238E27FC236}">
                              <a16:creationId xmlns:a16="http://schemas.microsoft.com/office/drawing/2014/main" id="{7C89E02E-D024-6F88-88B7-7D35DC3E8F17}"/>
                            </a:ext>
                          </a:extLst>
                        </p:cNvPr>
                        <p:cNvSpPr>
                          <a:spLocks noChangeShapeType="1"/>
                        </p:cNvSpPr>
                        <p:nvPr/>
                      </p:nvSpPr>
                      <p:spPr bwMode="auto">
                        <a:xfrm flipV="1">
                          <a:off x="1643" y="823"/>
                          <a:ext cx="369" cy="2050"/>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41" name="Line 97">
                          <a:extLst>
                            <a:ext uri="{FF2B5EF4-FFF2-40B4-BE49-F238E27FC236}">
                              <a16:creationId xmlns:a16="http://schemas.microsoft.com/office/drawing/2014/main" id="{517CAA0F-64B9-6614-2ACF-8FC7AF30836D}"/>
                            </a:ext>
                          </a:extLst>
                        </p:cNvPr>
                        <p:cNvSpPr>
                          <a:spLocks noChangeShapeType="1"/>
                        </p:cNvSpPr>
                        <p:nvPr/>
                      </p:nvSpPr>
                      <p:spPr bwMode="auto">
                        <a:xfrm flipV="1">
                          <a:off x="1652" y="917"/>
                          <a:ext cx="533" cy="196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142" name="Line 98">
                          <a:extLst>
                            <a:ext uri="{FF2B5EF4-FFF2-40B4-BE49-F238E27FC236}">
                              <a16:creationId xmlns:a16="http://schemas.microsoft.com/office/drawing/2014/main" id="{F00E4A83-0F44-99E5-5602-811C2215AAAF}"/>
                            </a:ext>
                          </a:extLst>
                        </p:cNvPr>
                        <p:cNvSpPr>
                          <a:spLocks noChangeShapeType="1"/>
                        </p:cNvSpPr>
                        <p:nvPr/>
                      </p:nvSpPr>
                      <p:spPr bwMode="auto">
                        <a:xfrm flipV="1">
                          <a:off x="1660" y="1022"/>
                          <a:ext cx="690" cy="1861"/>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grpSp>
          </p:grpSp>
          <p:grpSp>
            <p:nvGrpSpPr>
              <p:cNvPr id="1047" name="Group 99">
                <a:extLst>
                  <a:ext uri="{FF2B5EF4-FFF2-40B4-BE49-F238E27FC236}">
                    <a16:creationId xmlns:a16="http://schemas.microsoft.com/office/drawing/2014/main" id="{70793CE3-43F2-200C-52C6-101281905B0D}"/>
                  </a:ext>
                </a:extLst>
              </p:cNvPr>
              <p:cNvGrpSpPr>
                <a:grpSpLocks/>
              </p:cNvGrpSpPr>
              <p:nvPr/>
            </p:nvGrpSpPr>
            <p:grpSpPr bwMode="auto">
              <a:xfrm>
                <a:off x="15" y="1685"/>
                <a:ext cx="3162" cy="2592"/>
                <a:chOff x="15" y="1685"/>
                <a:chExt cx="3162" cy="2592"/>
              </a:xfrm>
            </p:grpSpPr>
            <p:sp>
              <p:nvSpPr>
                <p:cNvPr id="1048" name="Line 100">
                  <a:extLst>
                    <a:ext uri="{FF2B5EF4-FFF2-40B4-BE49-F238E27FC236}">
                      <a16:creationId xmlns:a16="http://schemas.microsoft.com/office/drawing/2014/main" id="{48772CF5-2E5D-CA91-ACB6-0CE3278B6CEB}"/>
                    </a:ext>
                  </a:extLst>
                </p:cNvPr>
                <p:cNvSpPr>
                  <a:spLocks noChangeShapeType="1"/>
                </p:cNvSpPr>
                <p:nvPr/>
              </p:nvSpPr>
              <p:spPr bwMode="auto">
                <a:xfrm flipV="1">
                  <a:off x="1698" y="1684"/>
                  <a:ext cx="1480" cy="1233"/>
                </a:xfrm>
                <a:prstGeom prst="line">
                  <a:avLst/>
                </a:prstGeom>
                <a:noFill/>
                <a:ln w="936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49" name="Line 101">
                  <a:extLst>
                    <a:ext uri="{FF2B5EF4-FFF2-40B4-BE49-F238E27FC236}">
                      <a16:creationId xmlns:a16="http://schemas.microsoft.com/office/drawing/2014/main" id="{8AA38D08-7E56-438C-FF72-AB7235AC623A}"/>
                    </a:ext>
                  </a:extLst>
                </p:cNvPr>
                <p:cNvSpPr>
                  <a:spLocks noChangeShapeType="1"/>
                </p:cNvSpPr>
                <p:nvPr/>
              </p:nvSpPr>
              <p:spPr bwMode="auto">
                <a:xfrm flipH="1" flipV="1">
                  <a:off x="882" y="3809"/>
                  <a:ext cx="229" cy="469"/>
                </a:xfrm>
                <a:prstGeom prst="line">
                  <a:avLst/>
                </a:prstGeom>
                <a:noFill/>
                <a:ln w="1908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50" name="Group 102">
                  <a:extLst>
                    <a:ext uri="{FF2B5EF4-FFF2-40B4-BE49-F238E27FC236}">
                      <a16:creationId xmlns:a16="http://schemas.microsoft.com/office/drawing/2014/main" id="{FEF68539-94F0-14DD-0731-AC6B53009BEF}"/>
                    </a:ext>
                  </a:extLst>
                </p:cNvPr>
                <p:cNvGrpSpPr>
                  <a:grpSpLocks/>
                </p:cNvGrpSpPr>
                <p:nvPr/>
              </p:nvGrpSpPr>
              <p:grpSpPr bwMode="auto">
                <a:xfrm>
                  <a:off x="15" y="2694"/>
                  <a:ext cx="1320" cy="1583"/>
                  <a:chOff x="15" y="2694"/>
                  <a:chExt cx="1320" cy="1583"/>
                </a:xfrm>
              </p:grpSpPr>
              <p:sp>
                <p:nvSpPr>
                  <p:cNvPr id="1051" name="Line 103">
                    <a:extLst>
                      <a:ext uri="{FF2B5EF4-FFF2-40B4-BE49-F238E27FC236}">
                        <a16:creationId xmlns:a16="http://schemas.microsoft.com/office/drawing/2014/main" id="{EFB4BADD-A121-0928-9AF5-56523D42599D}"/>
                      </a:ext>
                    </a:extLst>
                  </p:cNvPr>
                  <p:cNvSpPr>
                    <a:spLocks noChangeShapeType="1"/>
                  </p:cNvSpPr>
                  <p:nvPr/>
                </p:nvSpPr>
                <p:spPr bwMode="auto">
                  <a:xfrm flipH="1">
                    <a:off x="709" y="3813"/>
                    <a:ext cx="179" cy="187"/>
                  </a:xfrm>
                  <a:prstGeom prst="line">
                    <a:avLst/>
                  </a:prstGeom>
                  <a:noFill/>
                  <a:ln w="1908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2" name="AutoShape 104">
                    <a:extLst>
                      <a:ext uri="{FF2B5EF4-FFF2-40B4-BE49-F238E27FC236}">
                        <a16:creationId xmlns:a16="http://schemas.microsoft.com/office/drawing/2014/main" id="{2FBA93E1-E5ED-6ED2-D68C-B5B825AF2BE0}"/>
                      </a:ext>
                    </a:extLst>
                  </p:cNvPr>
                  <p:cNvSpPr>
                    <a:spLocks noChangeArrowheads="1"/>
                  </p:cNvSpPr>
                  <p:nvPr/>
                </p:nvSpPr>
                <p:spPr bwMode="auto">
                  <a:xfrm>
                    <a:off x="18" y="3176"/>
                    <a:ext cx="1006" cy="1102"/>
                  </a:xfrm>
                  <a:custGeom>
                    <a:avLst/>
                    <a:gdLst>
                      <a:gd name="T0" fmla="*/ 1006 w 1006"/>
                      <a:gd name="T1" fmla="*/ 1102 h 1102"/>
                      <a:gd name="T2" fmla="*/ 696 w 1006"/>
                      <a:gd name="T3" fmla="*/ 823 h 1102"/>
                      <a:gd name="T4" fmla="*/ 333 w 1006"/>
                      <a:gd name="T5" fmla="*/ 447 h 1102"/>
                      <a:gd name="T6" fmla="*/ 51 w 1006"/>
                      <a:gd name="T7" fmla="*/ 76 h 1102"/>
                      <a:gd name="T8" fmla="*/ 0 w 1006"/>
                      <a:gd name="T9" fmla="*/ 0 h 1102"/>
                      <a:gd name="T10" fmla="*/ 0 60000 65536"/>
                      <a:gd name="T11" fmla="*/ 0 60000 65536"/>
                      <a:gd name="T12" fmla="*/ 0 60000 65536"/>
                      <a:gd name="T13" fmla="*/ 0 60000 65536"/>
                      <a:gd name="T14" fmla="*/ 0 60000 65536"/>
                      <a:gd name="T15" fmla="*/ 0 w 1006"/>
                      <a:gd name="T16" fmla="*/ 0 h 1102"/>
                      <a:gd name="T17" fmla="*/ 1006 w 1006"/>
                      <a:gd name="T18" fmla="*/ 1102 h 1102"/>
                    </a:gdLst>
                    <a:ahLst/>
                    <a:cxnLst>
                      <a:cxn ang="T10">
                        <a:pos x="T0" y="T1"/>
                      </a:cxn>
                      <a:cxn ang="T11">
                        <a:pos x="T2" y="T3"/>
                      </a:cxn>
                      <a:cxn ang="T12">
                        <a:pos x="T4" y="T5"/>
                      </a:cxn>
                      <a:cxn ang="T13">
                        <a:pos x="T6" y="T7"/>
                      </a:cxn>
                      <a:cxn ang="T14">
                        <a:pos x="T8" y="T9"/>
                      </a:cxn>
                    </a:cxnLst>
                    <a:rect l="T15" t="T16" r="T17" b="T18"/>
                    <a:pathLst>
                      <a:path w="1006" h="1102">
                        <a:moveTo>
                          <a:pt x="1006" y="1102"/>
                        </a:moveTo>
                        <a:lnTo>
                          <a:pt x="696" y="823"/>
                        </a:lnTo>
                        <a:lnTo>
                          <a:pt x="333" y="447"/>
                        </a:lnTo>
                        <a:lnTo>
                          <a:pt x="51" y="76"/>
                        </a:lnTo>
                        <a:lnTo>
                          <a:pt x="0" y="0"/>
                        </a:lnTo>
                      </a:path>
                    </a:pathLst>
                  </a:custGeom>
                  <a:noFill/>
                  <a:ln w="19080">
                    <a:solidFill>
                      <a:srgbClr val="33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3" name="Line 105">
                    <a:extLst>
                      <a:ext uri="{FF2B5EF4-FFF2-40B4-BE49-F238E27FC236}">
                        <a16:creationId xmlns:a16="http://schemas.microsoft.com/office/drawing/2014/main" id="{CB452884-FAB2-92CB-7147-B22B342E895D}"/>
                      </a:ext>
                    </a:extLst>
                  </p:cNvPr>
                  <p:cNvSpPr>
                    <a:spLocks noChangeShapeType="1"/>
                  </p:cNvSpPr>
                  <p:nvPr/>
                </p:nvSpPr>
                <p:spPr bwMode="auto">
                  <a:xfrm flipH="1">
                    <a:off x="1254" y="4189"/>
                    <a:ext cx="83" cy="88"/>
                  </a:xfrm>
                  <a:prstGeom prst="line">
                    <a:avLst/>
                  </a:prstGeom>
                  <a:noFill/>
                  <a:ln w="1908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106">
                    <a:extLst>
                      <a:ext uri="{FF2B5EF4-FFF2-40B4-BE49-F238E27FC236}">
                        <a16:creationId xmlns:a16="http://schemas.microsoft.com/office/drawing/2014/main" id="{C336827E-84F3-94F5-46ED-C6A4E51E04AB}"/>
                      </a:ext>
                    </a:extLst>
                  </p:cNvPr>
                  <p:cNvSpPr>
                    <a:spLocks noChangeShapeType="1"/>
                  </p:cNvSpPr>
                  <p:nvPr/>
                </p:nvSpPr>
                <p:spPr bwMode="auto">
                  <a:xfrm flipH="1" flipV="1">
                    <a:off x="352" y="3623"/>
                    <a:ext cx="538" cy="191"/>
                  </a:xfrm>
                  <a:prstGeom prst="line">
                    <a:avLst/>
                  </a:prstGeom>
                  <a:noFill/>
                  <a:ln w="1908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5" name="Line 107">
                    <a:extLst>
                      <a:ext uri="{FF2B5EF4-FFF2-40B4-BE49-F238E27FC236}">
                        <a16:creationId xmlns:a16="http://schemas.microsoft.com/office/drawing/2014/main" id="{8631F403-E699-1EDF-6FA8-2477E9DF9DA8}"/>
                      </a:ext>
                    </a:extLst>
                  </p:cNvPr>
                  <p:cNvSpPr>
                    <a:spLocks noChangeShapeType="1"/>
                  </p:cNvSpPr>
                  <p:nvPr/>
                </p:nvSpPr>
                <p:spPr bwMode="auto">
                  <a:xfrm flipH="1" flipV="1">
                    <a:off x="249" y="3056"/>
                    <a:ext cx="107" cy="573"/>
                  </a:xfrm>
                  <a:prstGeom prst="line">
                    <a:avLst/>
                  </a:prstGeom>
                  <a:noFill/>
                  <a:ln w="1908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108">
                    <a:extLst>
                      <a:ext uri="{FF2B5EF4-FFF2-40B4-BE49-F238E27FC236}">
                        <a16:creationId xmlns:a16="http://schemas.microsoft.com/office/drawing/2014/main" id="{FA29B124-D217-0A15-8139-539E3E326AB5}"/>
                      </a:ext>
                    </a:extLst>
                  </p:cNvPr>
                  <p:cNvSpPr>
                    <a:spLocks noChangeShapeType="1"/>
                  </p:cNvSpPr>
                  <p:nvPr/>
                </p:nvSpPr>
                <p:spPr bwMode="auto">
                  <a:xfrm flipH="1" flipV="1">
                    <a:off x="14" y="2964"/>
                    <a:ext cx="241" cy="98"/>
                  </a:xfrm>
                  <a:prstGeom prst="line">
                    <a:avLst/>
                  </a:prstGeom>
                  <a:noFill/>
                  <a:ln w="1908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7" name="Line 109">
                    <a:extLst>
                      <a:ext uri="{FF2B5EF4-FFF2-40B4-BE49-F238E27FC236}">
                        <a16:creationId xmlns:a16="http://schemas.microsoft.com/office/drawing/2014/main" id="{3D9F14E9-F0DB-6200-93D6-8DD4DFBBD7CB}"/>
                      </a:ext>
                    </a:extLst>
                  </p:cNvPr>
                  <p:cNvSpPr>
                    <a:spLocks noChangeShapeType="1"/>
                  </p:cNvSpPr>
                  <p:nvPr/>
                </p:nvSpPr>
                <p:spPr bwMode="auto">
                  <a:xfrm flipV="1">
                    <a:off x="70" y="3056"/>
                    <a:ext cx="182" cy="200"/>
                  </a:xfrm>
                  <a:prstGeom prst="line">
                    <a:avLst/>
                  </a:prstGeom>
                  <a:noFill/>
                  <a:ln w="1908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110">
                    <a:extLst>
                      <a:ext uri="{FF2B5EF4-FFF2-40B4-BE49-F238E27FC236}">
                        <a16:creationId xmlns:a16="http://schemas.microsoft.com/office/drawing/2014/main" id="{F1535519-44C1-2020-7780-2EF2F665F0DE}"/>
                      </a:ext>
                    </a:extLst>
                  </p:cNvPr>
                  <p:cNvSpPr>
                    <a:spLocks noChangeShapeType="1"/>
                  </p:cNvSpPr>
                  <p:nvPr/>
                </p:nvSpPr>
                <p:spPr bwMode="auto">
                  <a:xfrm flipH="1">
                    <a:off x="348" y="3434"/>
                    <a:ext cx="182" cy="192"/>
                  </a:xfrm>
                  <a:prstGeom prst="line">
                    <a:avLst/>
                  </a:prstGeom>
                  <a:noFill/>
                  <a:ln w="1908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9" name="Line 111">
                    <a:extLst>
                      <a:ext uri="{FF2B5EF4-FFF2-40B4-BE49-F238E27FC236}">
                        <a16:creationId xmlns:a16="http://schemas.microsoft.com/office/drawing/2014/main" id="{BDD24524-6C35-B3E0-6664-9319635F9AF8}"/>
                      </a:ext>
                    </a:extLst>
                  </p:cNvPr>
                  <p:cNvSpPr>
                    <a:spLocks noChangeShapeType="1"/>
                  </p:cNvSpPr>
                  <p:nvPr/>
                </p:nvSpPr>
                <p:spPr bwMode="auto">
                  <a:xfrm flipV="1">
                    <a:off x="19" y="2693"/>
                    <a:ext cx="14" cy="29"/>
                  </a:xfrm>
                  <a:prstGeom prst="line">
                    <a:avLst/>
                  </a:prstGeom>
                  <a:noFill/>
                  <a:ln w="19080">
                    <a:solidFill>
                      <a:srgbClr val="3366CC"/>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grpSp>
          <p:nvGrpSpPr>
            <p:cNvPr id="1033" name="Group 112">
              <a:extLst>
                <a:ext uri="{FF2B5EF4-FFF2-40B4-BE49-F238E27FC236}">
                  <a16:creationId xmlns:a16="http://schemas.microsoft.com/office/drawing/2014/main" id="{A8A606EB-9624-0EA5-4CC4-7BF84E6C5D9E}"/>
                </a:ext>
              </a:extLst>
            </p:cNvPr>
            <p:cNvGrpSpPr>
              <a:grpSpLocks/>
            </p:cNvGrpSpPr>
            <p:nvPr/>
          </p:nvGrpSpPr>
          <p:grpSpPr bwMode="auto">
            <a:xfrm>
              <a:off x="16" y="1326"/>
              <a:ext cx="3288" cy="2947"/>
              <a:chOff x="16" y="1326"/>
              <a:chExt cx="3288" cy="2947"/>
            </a:xfrm>
          </p:grpSpPr>
          <p:sp>
            <p:nvSpPr>
              <p:cNvPr id="1034" name="AutoShape 113">
                <a:extLst>
                  <a:ext uri="{FF2B5EF4-FFF2-40B4-BE49-F238E27FC236}">
                    <a16:creationId xmlns:a16="http://schemas.microsoft.com/office/drawing/2014/main" id="{4E9B7B69-9EE3-3F58-383B-DFE39972610A}"/>
                  </a:ext>
                </a:extLst>
              </p:cNvPr>
              <p:cNvSpPr>
                <a:spLocks noChangeArrowheads="1"/>
              </p:cNvSpPr>
              <p:nvPr/>
            </p:nvSpPr>
            <p:spPr bwMode="auto">
              <a:xfrm>
                <a:off x="16" y="2656"/>
                <a:ext cx="1440" cy="1618"/>
              </a:xfrm>
              <a:custGeom>
                <a:avLst/>
                <a:gdLst>
                  <a:gd name="T0" fmla="*/ 1013 w 1435"/>
                  <a:gd name="T1" fmla="*/ 1150 h 1618"/>
                  <a:gd name="T2" fmla="*/ 879 w 1435"/>
                  <a:gd name="T3" fmla="*/ 1019 h 1618"/>
                  <a:gd name="T4" fmla="*/ 702 w 1435"/>
                  <a:gd name="T5" fmla="*/ 875 h 1618"/>
                  <a:gd name="T6" fmla="*/ 582 w 1435"/>
                  <a:gd name="T7" fmla="*/ 737 h 1618"/>
                  <a:gd name="T8" fmla="*/ 423 w 1435"/>
                  <a:gd name="T9" fmla="*/ 593 h 1618"/>
                  <a:gd name="T10" fmla="*/ 321 w 1435"/>
                  <a:gd name="T11" fmla="*/ 443 h 1618"/>
                  <a:gd name="T12" fmla="*/ 219 w 1435"/>
                  <a:gd name="T13" fmla="*/ 299 h 1618"/>
                  <a:gd name="T14" fmla="*/ 84 w 1435"/>
                  <a:gd name="T15" fmla="*/ 149 h 1618"/>
                  <a:gd name="T16" fmla="*/ 0 w 1435"/>
                  <a:gd name="T17" fmla="*/ 0 h 1618"/>
                  <a:gd name="T18" fmla="*/ 0 w 1435"/>
                  <a:gd name="T19" fmla="*/ 11 h 1618"/>
                  <a:gd name="T20" fmla="*/ 84 w 1435"/>
                  <a:gd name="T21" fmla="*/ 155 h 1618"/>
                  <a:gd name="T22" fmla="*/ 219 w 1435"/>
                  <a:gd name="T23" fmla="*/ 305 h 1618"/>
                  <a:gd name="T24" fmla="*/ 315 w 1435"/>
                  <a:gd name="T25" fmla="*/ 449 h 1618"/>
                  <a:gd name="T26" fmla="*/ 423 w 1435"/>
                  <a:gd name="T27" fmla="*/ 593 h 1618"/>
                  <a:gd name="T28" fmla="*/ 582 w 1435"/>
                  <a:gd name="T29" fmla="*/ 737 h 1618"/>
                  <a:gd name="T30" fmla="*/ 702 w 1435"/>
                  <a:gd name="T31" fmla="*/ 881 h 1618"/>
                  <a:gd name="T32" fmla="*/ 873 w 1435"/>
                  <a:gd name="T33" fmla="*/ 1019 h 1618"/>
                  <a:gd name="T34" fmla="*/ 1013 w 1435"/>
                  <a:gd name="T35" fmla="*/ 1150 h 1618"/>
                  <a:gd name="T36" fmla="*/ 1194 w 1435"/>
                  <a:gd name="T37" fmla="*/ 1276 h 1618"/>
                  <a:gd name="T38" fmla="*/ 1342 w 1435"/>
                  <a:gd name="T39" fmla="*/ 1396 h 1618"/>
                  <a:gd name="T40" fmla="*/ 1514 w 1435"/>
                  <a:gd name="T41" fmla="*/ 1510 h 1618"/>
                  <a:gd name="T42" fmla="*/ 1675 w 1435"/>
                  <a:gd name="T43" fmla="*/ 1618 h 1618"/>
                  <a:gd name="T44" fmla="*/ 1682 w 1435"/>
                  <a:gd name="T45" fmla="*/ 1618 h 1618"/>
                  <a:gd name="T46" fmla="*/ 1522 w 1435"/>
                  <a:gd name="T47" fmla="*/ 1510 h 1618"/>
                  <a:gd name="T48" fmla="*/ 1349 w 1435"/>
                  <a:gd name="T49" fmla="*/ 1396 h 1618"/>
                  <a:gd name="T50" fmla="*/ 1194 w 1435"/>
                  <a:gd name="T51" fmla="*/ 1276 h 1618"/>
                  <a:gd name="T52" fmla="*/ 1013 w 1435"/>
                  <a:gd name="T53" fmla="*/ 1150 h 1618"/>
                  <a:gd name="T54" fmla="*/ 1013 w 1435"/>
                  <a:gd name="T55" fmla="*/ 1150 h 16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35"/>
                  <a:gd name="T85" fmla="*/ 0 h 1618"/>
                  <a:gd name="T86" fmla="*/ 1435 w 1435"/>
                  <a:gd name="T87" fmla="*/ 1618 h 16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35" h="1618">
                    <a:moveTo>
                      <a:pt x="873" y="1150"/>
                    </a:moveTo>
                    <a:lnTo>
                      <a:pt x="741" y="1019"/>
                    </a:lnTo>
                    <a:lnTo>
                      <a:pt x="610" y="875"/>
                    </a:lnTo>
                    <a:lnTo>
                      <a:pt x="490" y="737"/>
                    </a:lnTo>
                    <a:lnTo>
                      <a:pt x="377" y="593"/>
                    </a:lnTo>
                    <a:lnTo>
                      <a:pt x="275" y="443"/>
                    </a:lnTo>
                    <a:lnTo>
                      <a:pt x="173" y="299"/>
                    </a:lnTo>
                    <a:lnTo>
                      <a:pt x="84" y="149"/>
                    </a:lnTo>
                    <a:lnTo>
                      <a:pt x="0" y="0"/>
                    </a:lnTo>
                    <a:lnTo>
                      <a:pt x="0" y="11"/>
                    </a:lnTo>
                    <a:lnTo>
                      <a:pt x="84" y="155"/>
                    </a:lnTo>
                    <a:lnTo>
                      <a:pt x="173" y="305"/>
                    </a:lnTo>
                    <a:lnTo>
                      <a:pt x="269" y="449"/>
                    </a:lnTo>
                    <a:lnTo>
                      <a:pt x="377" y="593"/>
                    </a:lnTo>
                    <a:lnTo>
                      <a:pt x="490" y="737"/>
                    </a:lnTo>
                    <a:lnTo>
                      <a:pt x="610" y="881"/>
                    </a:lnTo>
                    <a:lnTo>
                      <a:pt x="735" y="1019"/>
                    </a:lnTo>
                    <a:lnTo>
                      <a:pt x="873" y="1150"/>
                    </a:lnTo>
                    <a:lnTo>
                      <a:pt x="1010" y="1276"/>
                    </a:lnTo>
                    <a:lnTo>
                      <a:pt x="1148" y="1396"/>
                    </a:lnTo>
                    <a:lnTo>
                      <a:pt x="1286" y="1510"/>
                    </a:lnTo>
                    <a:lnTo>
                      <a:pt x="1429" y="1618"/>
                    </a:lnTo>
                    <a:lnTo>
                      <a:pt x="1435" y="1618"/>
                    </a:lnTo>
                    <a:lnTo>
                      <a:pt x="1292" y="1510"/>
                    </a:lnTo>
                    <a:lnTo>
                      <a:pt x="1154" y="1396"/>
                    </a:lnTo>
                    <a:lnTo>
                      <a:pt x="1010" y="1276"/>
                    </a:lnTo>
                    <a:lnTo>
                      <a:pt x="873" y="1150"/>
                    </a:lnTo>
                    <a:close/>
                  </a:path>
                </a:pathLst>
              </a:cu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5" name="AutoShape 114">
                <a:extLst>
                  <a:ext uri="{FF2B5EF4-FFF2-40B4-BE49-F238E27FC236}">
                    <a16:creationId xmlns:a16="http://schemas.microsoft.com/office/drawing/2014/main" id="{2D0C14C7-61B7-E357-F3D8-9B229C928771}"/>
                  </a:ext>
                </a:extLst>
              </p:cNvPr>
              <p:cNvSpPr>
                <a:spLocks noChangeArrowheads="1"/>
              </p:cNvSpPr>
              <p:nvPr/>
            </p:nvSpPr>
            <p:spPr bwMode="auto">
              <a:xfrm>
                <a:off x="16" y="2260"/>
                <a:ext cx="1673" cy="2014"/>
              </a:xfrm>
              <a:custGeom>
                <a:avLst/>
                <a:gdLst>
                  <a:gd name="T0" fmla="*/ 1095 w 1668"/>
                  <a:gd name="T1" fmla="*/ 1463 h 2014"/>
                  <a:gd name="T2" fmla="*/ 904 w 1668"/>
                  <a:gd name="T3" fmla="*/ 1289 h 2014"/>
                  <a:gd name="T4" fmla="*/ 726 w 1668"/>
                  <a:gd name="T5" fmla="*/ 1115 h 2014"/>
                  <a:gd name="T6" fmla="*/ 571 w 1668"/>
                  <a:gd name="T7" fmla="*/ 929 h 2014"/>
                  <a:gd name="T8" fmla="*/ 411 w 1668"/>
                  <a:gd name="T9" fmla="*/ 743 h 2014"/>
                  <a:gd name="T10" fmla="*/ 297 w 1668"/>
                  <a:gd name="T11" fmla="*/ 557 h 2014"/>
                  <a:gd name="T12" fmla="*/ 149 w 1668"/>
                  <a:gd name="T13" fmla="*/ 372 h 2014"/>
                  <a:gd name="T14" fmla="*/ 66 w 1668"/>
                  <a:gd name="T15" fmla="*/ 186 h 2014"/>
                  <a:gd name="T16" fmla="*/ 0 w 1668"/>
                  <a:gd name="T17" fmla="*/ 0 h 2014"/>
                  <a:gd name="T18" fmla="*/ 0 w 1668"/>
                  <a:gd name="T19" fmla="*/ 12 h 2014"/>
                  <a:gd name="T20" fmla="*/ 66 w 1668"/>
                  <a:gd name="T21" fmla="*/ 198 h 2014"/>
                  <a:gd name="T22" fmla="*/ 149 w 1668"/>
                  <a:gd name="T23" fmla="*/ 384 h 2014"/>
                  <a:gd name="T24" fmla="*/ 297 w 1668"/>
                  <a:gd name="T25" fmla="*/ 569 h 2014"/>
                  <a:gd name="T26" fmla="*/ 411 w 1668"/>
                  <a:gd name="T27" fmla="*/ 755 h 2014"/>
                  <a:gd name="T28" fmla="*/ 571 w 1668"/>
                  <a:gd name="T29" fmla="*/ 935 h 2014"/>
                  <a:gd name="T30" fmla="*/ 726 w 1668"/>
                  <a:gd name="T31" fmla="*/ 1115 h 2014"/>
                  <a:gd name="T32" fmla="*/ 904 w 1668"/>
                  <a:gd name="T33" fmla="*/ 1295 h 2014"/>
                  <a:gd name="T34" fmla="*/ 1095 w 1668"/>
                  <a:gd name="T35" fmla="*/ 1463 h 2014"/>
                  <a:gd name="T36" fmla="*/ 1301 w 1668"/>
                  <a:gd name="T37" fmla="*/ 1618 h 2014"/>
                  <a:gd name="T38" fmla="*/ 1487 w 1668"/>
                  <a:gd name="T39" fmla="*/ 1762 h 2014"/>
                  <a:gd name="T40" fmla="*/ 1708 w 1668"/>
                  <a:gd name="T41" fmla="*/ 1894 h 2014"/>
                  <a:gd name="T42" fmla="*/ 1903 w 1668"/>
                  <a:gd name="T43" fmla="*/ 2014 h 2014"/>
                  <a:gd name="T44" fmla="*/ 1910 w 1668"/>
                  <a:gd name="T45" fmla="*/ 2014 h 2014"/>
                  <a:gd name="T46" fmla="*/ 1708 w 1668"/>
                  <a:gd name="T47" fmla="*/ 1894 h 2014"/>
                  <a:gd name="T48" fmla="*/ 1487 w 1668"/>
                  <a:gd name="T49" fmla="*/ 1762 h 2014"/>
                  <a:gd name="T50" fmla="*/ 1301 w 1668"/>
                  <a:gd name="T51" fmla="*/ 1618 h 2014"/>
                  <a:gd name="T52" fmla="*/ 1095 w 1668"/>
                  <a:gd name="T53" fmla="*/ 1463 h 2014"/>
                  <a:gd name="T54" fmla="*/ 1095 w 1668"/>
                  <a:gd name="T55" fmla="*/ 1463 h 20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68"/>
                  <a:gd name="T85" fmla="*/ 0 h 2014"/>
                  <a:gd name="T86" fmla="*/ 1668 w 1668"/>
                  <a:gd name="T87" fmla="*/ 2014 h 20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68" h="2014">
                    <a:moveTo>
                      <a:pt x="957" y="1463"/>
                    </a:moveTo>
                    <a:lnTo>
                      <a:pt x="789" y="1289"/>
                    </a:lnTo>
                    <a:lnTo>
                      <a:pt x="634" y="1115"/>
                    </a:lnTo>
                    <a:lnTo>
                      <a:pt x="490" y="929"/>
                    </a:lnTo>
                    <a:lnTo>
                      <a:pt x="365" y="743"/>
                    </a:lnTo>
                    <a:lnTo>
                      <a:pt x="251" y="557"/>
                    </a:lnTo>
                    <a:lnTo>
                      <a:pt x="149" y="372"/>
                    </a:lnTo>
                    <a:lnTo>
                      <a:pt x="66" y="186"/>
                    </a:lnTo>
                    <a:lnTo>
                      <a:pt x="0" y="0"/>
                    </a:lnTo>
                    <a:lnTo>
                      <a:pt x="0" y="12"/>
                    </a:lnTo>
                    <a:lnTo>
                      <a:pt x="66" y="198"/>
                    </a:lnTo>
                    <a:lnTo>
                      <a:pt x="149" y="384"/>
                    </a:lnTo>
                    <a:lnTo>
                      <a:pt x="251" y="569"/>
                    </a:lnTo>
                    <a:lnTo>
                      <a:pt x="365" y="755"/>
                    </a:lnTo>
                    <a:lnTo>
                      <a:pt x="490" y="935"/>
                    </a:lnTo>
                    <a:lnTo>
                      <a:pt x="634" y="1115"/>
                    </a:lnTo>
                    <a:lnTo>
                      <a:pt x="789" y="1295"/>
                    </a:lnTo>
                    <a:lnTo>
                      <a:pt x="957" y="1463"/>
                    </a:lnTo>
                    <a:lnTo>
                      <a:pt x="1130" y="1618"/>
                    </a:lnTo>
                    <a:lnTo>
                      <a:pt x="1303" y="1762"/>
                    </a:lnTo>
                    <a:lnTo>
                      <a:pt x="1483" y="1894"/>
                    </a:lnTo>
                    <a:lnTo>
                      <a:pt x="1662" y="2014"/>
                    </a:lnTo>
                    <a:lnTo>
                      <a:pt x="1668" y="2014"/>
                    </a:lnTo>
                    <a:lnTo>
                      <a:pt x="1483" y="1894"/>
                    </a:lnTo>
                    <a:lnTo>
                      <a:pt x="1303" y="1762"/>
                    </a:lnTo>
                    <a:lnTo>
                      <a:pt x="1130" y="1618"/>
                    </a:lnTo>
                    <a:lnTo>
                      <a:pt x="957" y="1463"/>
                    </a:lnTo>
                    <a:close/>
                  </a:path>
                </a:pathLst>
              </a:cu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6" name="Rectangle 115">
                <a:extLst>
                  <a:ext uri="{FF2B5EF4-FFF2-40B4-BE49-F238E27FC236}">
                    <a16:creationId xmlns:a16="http://schemas.microsoft.com/office/drawing/2014/main" id="{FB058BC9-21E0-1B90-FC9C-BAE13A9E7E70}"/>
                  </a:ext>
                </a:extLst>
              </p:cNvPr>
              <p:cNvSpPr>
                <a:spLocks noChangeArrowheads="1"/>
              </p:cNvSpPr>
              <p:nvPr/>
            </p:nvSpPr>
            <p:spPr bwMode="auto">
              <a:xfrm rot="-2520000">
                <a:off x="1988" y="1922"/>
                <a:ext cx="1353" cy="17"/>
              </a:xfrm>
              <a:prstGeom prst="rect">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037" name="Rectangle 116">
                <a:extLst>
                  <a:ext uri="{FF2B5EF4-FFF2-40B4-BE49-F238E27FC236}">
                    <a16:creationId xmlns:a16="http://schemas.microsoft.com/office/drawing/2014/main" id="{64ECBC9D-363C-2313-4291-FE564D73C250}"/>
                  </a:ext>
                </a:extLst>
              </p:cNvPr>
              <p:cNvSpPr>
                <a:spLocks noChangeArrowheads="1"/>
              </p:cNvSpPr>
              <p:nvPr/>
            </p:nvSpPr>
            <p:spPr bwMode="auto">
              <a:xfrm rot="-5100000">
                <a:off x="1964" y="2617"/>
                <a:ext cx="2217" cy="17"/>
              </a:xfrm>
              <a:prstGeom prst="rect">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038" name="Rectangle 117">
                <a:extLst>
                  <a:ext uri="{FF2B5EF4-FFF2-40B4-BE49-F238E27FC236}">
                    <a16:creationId xmlns:a16="http://schemas.microsoft.com/office/drawing/2014/main" id="{E21473E0-3DCE-C7AC-8768-602B4C48C36D}"/>
                  </a:ext>
                </a:extLst>
              </p:cNvPr>
              <p:cNvSpPr>
                <a:spLocks noChangeArrowheads="1"/>
              </p:cNvSpPr>
              <p:nvPr/>
            </p:nvSpPr>
            <p:spPr bwMode="auto">
              <a:xfrm rot="-3420000">
                <a:off x="993" y="2731"/>
                <a:ext cx="2678" cy="17"/>
              </a:xfrm>
              <a:prstGeom prst="rect">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039" name="Rectangle 118">
                <a:extLst>
                  <a:ext uri="{FF2B5EF4-FFF2-40B4-BE49-F238E27FC236}">
                    <a16:creationId xmlns:a16="http://schemas.microsoft.com/office/drawing/2014/main" id="{3CEFD1A9-ABD5-FE5D-B60D-B092B2263A98}"/>
                  </a:ext>
                </a:extLst>
              </p:cNvPr>
              <p:cNvSpPr>
                <a:spLocks noChangeArrowheads="1"/>
              </p:cNvSpPr>
              <p:nvPr/>
            </p:nvSpPr>
            <p:spPr bwMode="auto">
              <a:xfrm rot="-840000">
                <a:off x="689" y="1748"/>
                <a:ext cx="2390" cy="17"/>
              </a:xfrm>
              <a:prstGeom prst="rect">
                <a:avLst/>
              </a:prstGeom>
              <a:solidFill>
                <a:srgbClr val="3366CC"/>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grpSp>
            <p:nvGrpSpPr>
              <p:cNvPr id="1040" name="Group 119">
                <a:extLst>
                  <a:ext uri="{FF2B5EF4-FFF2-40B4-BE49-F238E27FC236}">
                    <a16:creationId xmlns:a16="http://schemas.microsoft.com/office/drawing/2014/main" id="{E61771B7-B223-0AD4-8B11-CAC20A1627C2}"/>
                  </a:ext>
                </a:extLst>
              </p:cNvPr>
              <p:cNvGrpSpPr>
                <a:grpSpLocks/>
              </p:cNvGrpSpPr>
              <p:nvPr/>
            </p:nvGrpSpPr>
            <p:grpSpPr bwMode="auto">
              <a:xfrm>
                <a:off x="2994" y="1326"/>
                <a:ext cx="310" cy="310"/>
                <a:chOff x="2994" y="1326"/>
                <a:chExt cx="310" cy="310"/>
              </a:xfrm>
            </p:grpSpPr>
            <p:sp>
              <p:nvSpPr>
                <p:cNvPr id="1041" name="Oval 120">
                  <a:extLst>
                    <a:ext uri="{FF2B5EF4-FFF2-40B4-BE49-F238E27FC236}">
                      <a16:creationId xmlns:a16="http://schemas.microsoft.com/office/drawing/2014/main" id="{764575A9-5668-A9AF-543C-2D9547D7AEC3}"/>
                    </a:ext>
                  </a:extLst>
                </p:cNvPr>
                <p:cNvSpPr>
                  <a:spLocks noChangeArrowheads="1"/>
                </p:cNvSpPr>
                <p:nvPr/>
              </p:nvSpPr>
              <p:spPr bwMode="auto">
                <a:xfrm rot="2820000">
                  <a:off x="3005" y="1469"/>
                  <a:ext cx="199" cy="114"/>
                </a:xfrm>
                <a:prstGeom prst="ellipse">
                  <a:avLst/>
                </a:prstGeom>
                <a:gradFill rotWithShape="0">
                  <a:gsLst>
                    <a:gs pos="0">
                      <a:srgbClr val="3366CC"/>
                    </a:gs>
                    <a:gs pos="100000">
                      <a:srgbClr val="527DD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042" name="AutoShape 121">
                  <a:extLst>
                    <a:ext uri="{FF2B5EF4-FFF2-40B4-BE49-F238E27FC236}">
                      <a16:creationId xmlns:a16="http://schemas.microsoft.com/office/drawing/2014/main" id="{61A8A9E8-AF68-D80C-399E-CF817B6167EC}"/>
                    </a:ext>
                  </a:extLst>
                </p:cNvPr>
                <p:cNvSpPr>
                  <a:spLocks noChangeArrowheads="1"/>
                </p:cNvSpPr>
                <p:nvPr/>
              </p:nvSpPr>
              <p:spPr bwMode="auto">
                <a:xfrm>
                  <a:off x="3066" y="1403"/>
                  <a:ext cx="160" cy="156"/>
                </a:xfrm>
                <a:custGeom>
                  <a:avLst/>
                  <a:gdLst>
                    <a:gd name="T0" fmla="*/ 1 w 227"/>
                    <a:gd name="T1" fmla="*/ 1 h 222"/>
                    <a:gd name="T2" fmla="*/ 1 w 227"/>
                    <a:gd name="T3" fmla="*/ 1 h 222"/>
                    <a:gd name="T4" fmla="*/ 1 w 227"/>
                    <a:gd name="T5" fmla="*/ 1 h 222"/>
                    <a:gd name="T6" fmla="*/ 1 w 227"/>
                    <a:gd name="T7" fmla="*/ 1 h 222"/>
                    <a:gd name="T8" fmla="*/ 1 w 227"/>
                    <a:gd name="T9" fmla="*/ 1 h 222"/>
                    <a:gd name="T10" fmla="*/ 1 w 227"/>
                    <a:gd name="T11" fmla="*/ 1 h 222"/>
                    <a:gd name="T12" fmla="*/ 1 w 227"/>
                    <a:gd name="T13" fmla="*/ 1 h 222"/>
                    <a:gd name="T14" fmla="*/ 1 w 227"/>
                    <a:gd name="T15" fmla="*/ 1 h 222"/>
                    <a:gd name="T16" fmla="*/ 1 w 227"/>
                    <a:gd name="T17" fmla="*/ 0 h 222"/>
                    <a:gd name="T18" fmla="*/ 1 w 227"/>
                    <a:gd name="T19" fmla="*/ 0 h 222"/>
                    <a:gd name="T20" fmla="*/ 1 w 227"/>
                    <a:gd name="T21" fmla="*/ 0 h 222"/>
                    <a:gd name="T22" fmla="*/ 1 w 227"/>
                    <a:gd name="T23" fmla="*/ 1 h 222"/>
                    <a:gd name="T24" fmla="*/ 0 w 227"/>
                    <a:gd name="T25" fmla="*/ 1 h 222"/>
                    <a:gd name="T26" fmla="*/ 0 w 227"/>
                    <a:gd name="T27" fmla="*/ 1 h 222"/>
                    <a:gd name="T28" fmla="*/ 1 w 227"/>
                    <a:gd name="T29" fmla="*/ 1 h 222"/>
                    <a:gd name="T30" fmla="*/ 1 w 227"/>
                    <a:gd name="T31" fmla="*/ 1 h 222"/>
                    <a:gd name="T32" fmla="*/ 1 w 227"/>
                    <a:gd name="T33" fmla="*/ 1 h 222"/>
                    <a:gd name="T34" fmla="*/ 1 w 227"/>
                    <a:gd name="T35" fmla="*/ 1 h 222"/>
                    <a:gd name="T36" fmla="*/ 1 w 227"/>
                    <a:gd name="T37" fmla="*/ 1 h 222"/>
                    <a:gd name="T38" fmla="*/ 1 w 227"/>
                    <a:gd name="T39" fmla="*/ 1 h 222"/>
                    <a:gd name="T40" fmla="*/ 1 w 227"/>
                    <a:gd name="T41" fmla="*/ 1 h 222"/>
                    <a:gd name="T42" fmla="*/ 1 w 227"/>
                    <a:gd name="T43" fmla="*/ 1 h 2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27"/>
                    <a:gd name="T67" fmla="*/ 0 h 222"/>
                    <a:gd name="T68" fmla="*/ 227 w 227"/>
                    <a:gd name="T69" fmla="*/ 222 h 2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27" h="222">
                      <a:moveTo>
                        <a:pt x="227" y="134"/>
                      </a:moveTo>
                      <a:lnTo>
                        <a:pt x="203" y="144"/>
                      </a:lnTo>
                      <a:lnTo>
                        <a:pt x="179" y="138"/>
                      </a:lnTo>
                      <a:lnTo>
                        <a:pt x="149" y="126"/>
                      </a:lnTo>
                      <a:lnTo>
                        <a:pt x="126" y="102"/>
                      </a:lnTo>
                      <a:lnTo>
                        <a:pt x="102" y="72"/>
                      </a:lnTo>
                      <a:lnTo>
                        <a:pt x="84" y="48"/>
                      </a:lnTo>
                      <a:lnTo>
                        <a:pt x="78" y="24"/>
                      </a:lnTo>
                      <a:lnTo>
                        <a:pt x="84" y="0"/>
                      </a:lnTo>
                      <a:lnTo>
                        <a:pt x="78" y="0"/>
                      </a:lnTo>
                      <a:lnTo>
                        <a:pt x="18" y="60"/>
                      </a:lnTo>
                      <a:lnTo>
                        <a:pt x="0" y="90"/>
                      </a:lnTo>
                      <a:lnTo>
                        <a:pt x="0" y="120"/>
                      </a:lnTo>
                      <a:lnTo>
                        <a:pt x="12" y="156"/>
                      </a:lnTo>
                      <a:lnTo>
                        <a:pt x="36" y="192"/>
                      </a:lnTo>
                      <a:lnTo>
                        <a:pt x="66" y="216"/>
                      </a:lnTo>
                      <a:lnTo>
                        <a:pt x="96" y="222"/>
                      </a:lnTo>
                      <a:lnTo>
                        <a:pt x="126" y="222"/>
                      </a:lnTo>
                      <a:lnTo>
                        <a:pt x="155" y="210"/>
                      </a:lnTo>
                      <a:lnTo>
                        <a:pt x="227" y="138"/>
                      </a:lnTo>
                      <a:lnTo>
                        <a:pt x="227" y="134"/>
                      </a:lnTo>
                      <a:close/>
                    </a:path>
                  </a:pathLst>
                </a:custGeom>
                <a:gradFill rotWithShape="0">
                  <a:gsLst>
                    <a:gs pos="0">
                      <a:srgbClr val="3366CC"/>
                    </a:gs>
                    <a:gs pos="100000">
                      <a:srgbClr val="527DD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3" name="AutoShape 122">
                  <a:extLst>
                    <a:ext uri="{FF2B5EF4-FFF2-40B4-BE49-F238E27FC236}">
                      <a16:creationId xmlns:a16="http://schemas.microsoft.com/office/drawing/2014/main" id="{88D16D8C-0157-C0D5-6E3A-BB2A1C960FB7}"/>
                    </a:ext>
                  </a:extLst>
                </p:cNvPr>
                <p:cNvSpPr>
                  <a:spLocks noChangeArrowheads="1"/>
                </p:cNvSpPr>
                <p:nvPr/>
              </p:nvSpPr>
              <p:spPr bwMode="auto">
                <a:xfrm>
                  <a:off x="3118" y="1397"/>
                  <a:ext cx="115" cy="110"/>
                </a:xfrm>
                <a:custGeom>
                  <a:avLst/>
                  <a:gdLst>
                    <a:gd name="T0" fmla="*/ 0 w 233"/>
                    <a:gd name="T1" fmla="*/ 0 h 234"/>
                    <a:gd name="T2" fmla="*/ 0 w 233"/>
                    <a:gd name="T3" fmla="*/ 0 h 234"/>
                    <a:gd name="T4" fmla="*/ 0 w 233"/>
                    <a:gd name="T5" fmla="*/ 0 h 234"/>
                    <a:gd name="T6" fmla="*/ 0 w 233"/>
                    <a:gd name="T7" fmla="*/ 0 h 234"/>
                    <a:gd name="T8" fmla="*/ 0 w 233"/>
                    <a:gd name="T9" fmla="*/ 0 h 234"/>
                    <a:gd name="T10" fmla="*/ 0 w 233"/>
                    <a:gd name="T11" fmla="*/ 0 h 234"/>
                    <a:gd name="T12" fmla="*/ 0 w 233"/>
                    <a:gd name="T13" fmla="*/ 0 h 234"/>
                    <a:gd name="T14" fmla="*/ 0 w 233"/>
                    <a:gd name="T15" fmla="*/ 0 h 234"/>
                    <a:gd name="T16" fmla="*/ 0 w 233"/>
                    <a:gd name="T17" fmla="*/ 0 h 234"/>
                    <a:gd name="T18" fmla="*/ 0 w 233"/>
                    <a:gd name="T19" fmla="*/ 0 h 234"/>
                    <a:gd name="T20" fmla="*/ 0 w 233"/>
                    <a:gd name="T21" fmla="*/ 0 h 234"/>
                    <a:gd name="T22" fmla="*/ 0 w 233"/>
                    <a:gd name="T23" fmla="*/ 0 h 234"/>
                    <a:gd name="T24" fmla="*/ 0 w 233"/>
                    <a:gd name="T25" fmla="*/ 0 h 234"/>
                    <a:gd name="T26" fmla="*/ 0 w 233"/>
                    <a:gd name="T27" fmla="*/ 0 h 234"/>
                    <a:gd name="T28" fmla="*/ 0 w 233"/>
                    <a:gd name="T29" fmla="*/ 0 h 234"/>
                    <a:gd name="T30" fmla="*/ 0 w 233"/>
                    <a:gd name="T31" fmla="*/ 0 h 234"/>
                    <a:gd name="T32" fmla="*/ 0 w 233"/>
                    <a:gd name="T33" fmla="*/ 0 h 234"/>
                    <a:gd name="T34" fmla="*/ 0 w 233"/>
                    <a:gd name="T35" fmla="*/ 0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3"/>
                    <a:gd name="T55" fmla="*/ 0 h 234"/>
                    <a:gd name="T56" fmla="*/ 233 w 233"/>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close/>
                    </a:path>
                  </a:pathLst>
                </a:custGeom>
                <a:gradFill rotWithShape="0">
                  <a:gsLst>
                    <a:gs pos="0">
                      <a:srgbClr val="3366CC"/>
                    </a:gs>
                    <a:gs pos="100000">
                      <a:srgbClr val="527DD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 name="AutoShape 123">
                  <a:extLst>
                    <a:ext uri="{FF2B5EF4-FFF2-40B4-BE49-F238E27FC236}">
                      <a16:creationId xmlns:a16="http://schemas.microsoft.com/office/drawing/2014/main" id="{94CDEBE8-B996-AAB5-6843-74D2C2CF7414}"/>
                    </a:ext>
                  </a:extLst>
                </p:cNvPr>
                <p:cNvSpPr>
                  <a:spLocks noChangeArrowheads="1"/>
                </p:cNvSpPr>
                <p:nvPr/>
              </p:nvSpPr>
              <p:spPr bwMode="auto">
                <a:xfrm>
                  <a:off x="3159" y="1331"/>
                  <a:ext cx="143" cy="140"/>
                </a:xfrm>
                <a:custGeom>
                  <a:avLst/>
                  <a:gdLst>
                    <a:gd name="T0" fmla="*/ 1 w 203"/>
                    <a:gd name="T1" fmla="*/ 1 h 198"/>
                    <a:gd name="T2" fmla="*/ 1 w 203"/>
                    <a:gd name="T3" fmla="*/ 1 h 198"/>
                    <a:gd name="T4" fmla="*/ 1 w 203"/>
                    <a:gd name="T5" fmla="*/ 1 h 198"/>
                    <a:gd name="T6" fmla="*/ 1 w 203"/>
                    <a:gd name="T7" fmla="*/ 1 h 198"/>
                    <a:gd name="T8" fmla="*/ 1 w 203"/>
                    <a:gd name="T9" fmla="*/ 1 h 198"/>
                    <a:gd name="T10" fmla="*/ 1 w 203"/>
                    <a:gd name="T11" fmla="*/ 1 h 198"/>
                    <a:gd name="T12" fmla="*/ 1 w 203"/>
                    <a:gd name="T13" fmla="*/ 1 h 198"/>
                    <a:gd name="T14" fmla="*/ 1 w 203"/>
                    <a:gd name="T15" fmla="*/ 1 h 198"/>
                    <a:gd name="T16" fmla="*/ 0 w 203"/>
                    <a:gd name="T17" fmla="*/ 1 h 198"/>
                    <a:gd name="T18" fmla="*/ 0 w 203"/>
                    <a:gd name="T19" fmla="*/ 1 h 198"/>
                    <a:gd name="T20" fmla="*/ 1 w 203"/>
                    <a:gd name="T21" fmla="*/ 0 h 198"/>
                    <a:gd name="T22" fmla="*/ 1 w 203"/>
                    <a:gd name="T23" fmla="*/ 0 h 198"/>
                    <a:gd name="T24" fmla="*/ 1 w 203"/>
                    <a:gd name="T25" fmla="*/ 1 h 198"/>
                    <a:gd name="T26" fmla="*/ 1 w 203"/>
                    <a:gd name="T27" fmla="*/ 1 h 1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3"/>
                    <a:gd name="T43" fmla="*/ 0 h 198"/>
                    <a:gd name="T44" fmla="*/ 203 w 203"/>
                    <a:gd name="T45" fmla="*/ 198 h 19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3" h="198">
                      <a:moveTo>
                        <a:pt x="179" y="18"/>
                      </a:moveTo>
                      <a:lnTo>
                        <a:pt x="197" y="48"/>
                      </a:lnTo>
                      <a:lnTo>
                        <a:pt x="203" y="60"/>
                      </a:lnTo>
                      <a:lnTo>
                        <a:pt x="197" y="66"/>
                      </a:lnTo>
                      <a:lnTo>
                        <a:pt x="65" y="192"/>
                      </a:lnTo>
                      <a:lnTo>
                        <a:pt x="59" y="198"/>
                      </a:lnTo>
                      <a:lnTo>
                        <a:pt x="47" y="192"/>
                      </a:lnTo>
                      <a:lnTo>
                        <a:pt x="17" y="174"/>
                      </a:lnTo>
                      <a:lnTo>
                        <a:pt x="0" y="150"/>
                      </a:lnTo>
                      <a:lnTo>
                        <a:pt x="0" y="126"/>
                      </a:lnTo>
                      <a:lnTo>
                        <a:pt x="131" y="0"/>
                      </a:lnTo>
                      <a:lnTo>
                        <a:pt x="155" y="0"/>
                      </a:lnTo>
                      <a:lnTo>
                        <a:pt x="179" y="18"/>
                      </a:lnTo>
                      <a:close/>
                    </a:path>
                  </a:pathLst>
                </a:custGeom>
                <a:gradFill rotWithShape="0">
                  <a:gsLst>
                    <a:gs pos="0">
                      <a:srgbClr val="3366CC"/>
                    </a:gs>
                    <a:gs pos="100000">
                      <a:srgbClr val="527DD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 name="AutoShape 124">
                  <a:extLst>
                    <a:ext uri="{FF2B5EF4-FFF2-40B4-BE49-F238E27FC236}">
                      <a16:creationId xmlns:a16="http://schemas.microsoft.com/office/drawing/2014/main" id="{05CD7717-CF1B-545A-85E4-CC5F7A18DA21}"/>
                    </a:ext>
                  </a:extLst>
                </p:cNvPr>
                <p:cNvSpPr>
                  <a:spLocks noChangeArrowheads="1"/>
                </p:cNvSpPr>
                <p:nvPr/>
              </p:nvSpPr>
              <p:spPr bwMode="auto">
                <a:xfrm>
                  <a:off x="3249" y="1326"/>
                  <a:ext cx="56" cy="52"/>
                </a:xfrm>
                <a:custGeom>
                  <a:avLst/>
                  <a:gdLst>
                    <a:gd name="T0" fmla="*/ 0 w 233"/>
                    <a:gd name="T1" fmla="*/ 0 h 234"/>
                    <a:gd name="T2" fmla="*/ 0 w 233"/>
                    <a:gd name="T3" fmla="*/ 0 h 234"/>
                    <a:gd name="T4" fmla="*/ 0 w 233"/>
                    <a:gd name="T5" fmla="*/ 0 h 234"/>
                    <a:gd name="T6" fmla="*/ 0 w 233"/>
                    <a:gd name="T7" fmla="*/ 0 h 234"/>
                    <a:gd name="T8" fmla="*/ 0 w 233"/>
                    <a:gd name="T9" fmla="*/ 0 h 234"/>
                    <a:gd name="T10" fmla="*/ 0 w 233"/>
                    <a:gd name="T11" fmla="*/ 0 h 234"/>
                    <a:gd name="T12" fmla="*/ 0 w 233"/>
                    <a:gd name="T13" fmla="*/ 0 h 234"/>
                    <a:gd name="T14" fmla="*/ 0 w 233"/>
                    <a:gd name="T15" fmla="*/ 0 h 234"/>
                    <a:gd name="T16" fmla="*/ 0 w 233"/>
                    <a:gd name="T17" fmla="*/ 0 h 234"/>
                    <a:gd name="T18" fmla="*/ 0 w 233"/>
                    <a:gd name="T19" fmla="*/ 0 h 234"/>
                    <a:gd name="T20" fmla="*/ 0 w 233"/>
                    <a:gd name="T21" fmla="*/ 0 h 234"/>
                    <a:gd name="T22" fmla="*/ 0 w 233"/>
                    <a:gd name="T23" fmla="*/ 0 h 234"/>
                    <a:gd name="T24" fmla="*/ 0 w 233"/>
                    <a:gd name="T25" fmla="*/ 0 h 234"/>
                    <a:gd name="T26" fmla="*/ 0 w 233"/>
                    <a:gd name="T27" fmla="*/ 0 h 234"/>
                    <a:gd name="T28" fmla="*/ 0 w 233"/>
                    <a:gd name="T29" fmla="*/ 0 h 234"/>
                    <a:gd name="T30" fmla="*/ 0 w 233"/>
                    <a:gd name="T31" fmla="*/ 0 h 234"/>
                    <a:gd name="T32" fmla="*/ 0 w 233"/>
                    <a:gd name="T33" fmla="*/ 0 h 234"/>
                    <a:gd name="T34" fmla="*/ 0 w 233"/>
                    <a:gd name="T35" fmla="*/ 0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33"/>
                    <a:gd name="T55" fmla="*/ 0 h 234"/>
                    <a:gd name="T56" fmla="*/ 233 w 233"/>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33" h="234">
                      <a:moveTo>
                        <a:pt x="221" y="216"/>
                      </a:moveTo>
                      <a:lnTo>
                        <a:pt x="192" y="234"/>
                      </a:lnTo>
                      <a:lnTo>
                        <a:pt x="150" y="234"/>
                      </a:lnTo>
                      <a:lnTo>
                        <a:pt x="102" y="210"/>
                      </a:lnTo>
                      <a:lnTo>
                        <a:pt x="54" y="174"/>
                      </a:lnTo>
                      <a:lnTo>
                        <a:pt x="24" y="132"/>
                      </a:lnTo>
                      <a:lnTo>
                        <a:pt x="6" y="84"/>
                      </a:lnTo>
                      <a:lnTo>
                        <a:pt x="0" y="42"/>
                      </a:lnTo>
                      <a:lnTo>
                        <a:pt x="12" y="12"/>
                      </a:lnTo>
                      <a:lnTo>
                        <a:pt x="48" y="0"/>
                      </a:lnTo>
                      <a:lnTo>
                        <a:pt x="84" y="0"/>
                      </a:lnTo>
                      <a:lnTo>
                        <a:pt x="132" y="18"/>
                      </a:lnTo>
                      <a:lnTo>
                        <a:pt x="174" y="54"/>
                      </a:lnTo>
                      <a:lnTo>
                        <a:pt x="210" y="102"/>
                      </a:lnTo>
                      <a:lnTo>
                        <a:pt x="233" y="144"/>
                      </a:lnTo>
                      <a:lnTo>
                        <a:pt x="233" y="186"/>
                      </a:lnTo>
                      <a:lnTo>
                        <a:pt x="221" y="216"/>
                      </a:lnTo>
                      <a:close/>
                    </a:path>
                  </a:pathLst>
                </a:custGeom>
                <a:gradFill rotWithShape="0">
                  <a:gsLst>
                    <a:gs pos="0">
                      <a:srgbClr val="3366CC"/>
                    </a:gs>
                    <a:gs pos="100000">
                      <a:srgbClr val="527DD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sp>
        <p:nvSpPr>
          <p:cNvPr id="1027" name="Text Box 125">
            <a:extLst>
              <a:ext uri="{FF2B5EF4-FFF2-40B4-BE49-F238E27FC236}">
                <a16:creationId xmlns:a16="http://schemas.microsoft.com/office/drawing/2014/main" id="{05BD993E-C7DC-E4A1-CAFC-9691730D6F4A}"/>
              </a:ext>
            </a:extLst>
          </p:cNvPr>
          <p:cNvSpPr txBox="1">
            <a:spLocks noChangeArrowheads="1"/>
          </p:cNvSpPr>
          <p:nvPr/>
        </p:nvSpPr>
        <p:spPr bwMode="auto">
          <a:xfrm>
            <a:off x="457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028" name="Text Box 126">
            <a:extLst>
              <a:ext uri="{FF2B5EF4-FFF2-40B4-BE49-F238E27FC236}">
                <a16:creationId xmlns:a16="http://schemas.microsoft.com/office/drawing/2014/main" id="{411A23AA-615E-5CD3-6072-A8E38E622EB9}"/>
              </a:ext>
            </a:extLst>
          </p:cNvPr>
          <p:cNvSpPr txBox="1">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151" name="Rectangle 127">
            <a:extLst>
              <a:ext uri="{FF2B5EF4-FFF2-40B4-BE49-F238E27FC236}">
                <a16:creationId xmlns:a16="http://schemas.microsoft.com/office/drawing/2014/main" id="{967BD6D6-6CBB-14E9-E5D4-47BFCCAA703B}"/>
              </a:ext>
            </a:extLst>
          </p:cNvPr>
          <p:cNvSpPr>
            <a:spLocks noGrp="1" noChangeArrowheads="1"/>
          </p:cNvSpPr>
          <p:nvPr>
            <p:ph type="sldNum"/>
          </p:nvPr>
        </p:nvSpPr>
        <p:spPr bwMode="auto">
          <a:xfrm>
            <a:off x="6553200" y="6243638"/>
            <a:ext cx="2128838" cy="452437"/>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hangingPunct="1">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effectLst>
                  <a:outerShdw blurRad="38100" dist="38100" dir="2700000" algn="tl">
                    <a:srgbClr val="FFFFFF"/>
                  </a:outerShdw>
                </a:effectLst>
                <a:latin typeface="Verdana" panose="020B0604030504040204" pitchFamily="34" charset="0"/>
                <a:ea typeface="Arial Unicode MS" pitchFamily="34" charset="-128"/>
              </a:defRPr>
            </a:lvl1pPr>
          </a:lstStyle>
          <a:p>
            <a:pPr>
              <a:defRPr/>
            </a:pPr>
            <a:fld id="{4BE1BDED-199F-4B0D-9309-0054E572BCA7}" type="slidenum">
              <a:rPr lang="en-US" altLang="en-US"/>
              <a:pPr>
                <a:defRPr/>
              </a:pPr>
              <a:t>‹#›</a:t>
            </a:fld>
            <a:endParaRPr lang="en-US" altLang="en-US"/>
          </a:p>
        </p:txBody>
      </p:sp>
      <p:sp>
        <p:nvSpPr>
          <p:cNvPr id="1030" name="Rectangle 128">
            <a:extLst>
              <a:ext uri="{FF2B5EF4-FFF2-40B4-BE49-F238E27FC236}">
                <a16:creationId xmlns:a16="http://schemas.microsoft.com/office/drawing/2014/main" id="{D6B3BFA9-248E-9DB8-1D0B-C4D241707742}"/>
              </a:ext>
            </a:extLst>
          </p:cNvPr>
          <p:cNvSpPr>
            <a:spLocks noGrp="1" noChangeArrowheads="1"/>
          </p:cNvSpPr>
          <p:nvPr>
            <p:ph type="body" idx="1"/>
          </p:nvPr>
        </p:nvSpPr>
        <p:spPr bwMode="auto">
          <a:xfrm>
            <a:off x="457200" y="1600200"/>
            <a:ext cx="82248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31" name="Rectangle 129">
            <a:extLst>
              <a:ext uri="{FF2B5EF4-FFF2-40B4-BE49-F238E27FC236}">
                <a16:creationId xmlns:a16="http://schemas.microsoft.com/office/drawing/2014/main" id="{AE79379F-D2ED-E04B-8861-7549DED6C462}"/>
              </a:ext>
            </a:extLst>
          </p:cNvPr>
          <p:cNvSpPr>
            <a:spLocks noGrp="1" noChangeArrowheads="1"/>
          </p:cNvSpPr>
          <p:nvPr>
            <p:ph type="title"/>
          </p:nvPr>
        </p:nvSpPr>
        <p:spPr bwMode="auto">
          <a:xfrm>
            <a:off x="457200" y="277813"/>
            <a:ext cx="822483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Arial" charset="0"/>
          <a:ea typeface="MS Gothic" charset="-128"/>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Arial" charset="0"/>
          <a:ea typeface="MS Gothic" charset="-128"/>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Arial" charset="0"/>
          <a:ea typeface="MS Gothic" charset="-128"/>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FFFFFF"/>
          </a:solidFill>
          <a:latin typeface="Arial" charset="0"/>
          <a:ea typeface="MS Gothic" charset="-128"/>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MS Gothic" charset="-128"/>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MS Gothic" charset="-128"/>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MS Gothic" charset="-128"/>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FFFFFF"/>
          </a:solidFill>
          <a:latin typeface="Arial" charset="0"/>
          <a:ea typeface="MS Gothic" charset="-128"/>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FFFFFF"/>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FFFFFF"/>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B3B3B"/>
        </a:solidFill>
        <a:effectLst/>
      </p:bgPr>
    </p:bg>
    <p:spTree>
      <p:nvGrpSpPr>
        <p:cNvPr id="1" name=""/>
        <p:cNvGrpSpPr/>
        <p:nvPr/>
      </p:nvGrpSpPr>
      <p:grpSpPr>
        <a:xfrm>
          <a:off x="0" y="0"/>
          <a:ext cx="0" cy="0"/>
          <a:chOff x="0" y="0"/>
          <a:chExt cx="0" cy="0"/>
        </a:xfrm>
      </p:grpSpPr>
      <p:sp>
        <p:nvSpPr>
          <p:cNvPr id="5122" name="AutoShape 1">
            <a:extLst>
              <a:ext uri="{FF2B5EF4-FFF2-40B4-BE49-F238E27FC236}">
                <a16:creationId xmlns:a16="http://schemas.microsoft.com/office/drawing/2014/main" id="{54D8B006-105D-137C-9500-E8252CACF2D4}"/>
              </a:ext>
            </a:extLst>
          </p:cNvPr>
          <p:cNvSpPr>
            <a:spLocks noChangeArrowheads="1"/>
          </p:cNvSpPr>
          <p:nvPr/>
        </p:nvSpPr>
        <p:spPr bwMode="auto">
          <a:xfrm>
            <a:off x="0" y="4751388"/>
            <a:ext cx="9144000" cy="2112962"/>
          </a:xfrm>
          <a:custGeom>
            <a:avLst/>
            <a:gdLst>
              <a:gd name="T0" fmla="*/ 0 w 5760"/>
              <a:gd name="T1" fmla="*/ 2147483646 h 1331"/>
              <a:gd name="T2" fmla="*/ 0 w 5760"/>
              <a:gd name="T3" fmla="*/ 2147483646 h 1331"/>
              <a:gd name="T4" fmla="*/ 2147483646 w 5760"/>
              <a:gd name="T5" fmla="*/ 2147483646 h 1331"/>
              <a:gd name="T6" fmla="*/ 2147483646 w 5760"/>
              <a:gd name="T7" fmla="*/ 0 h 1331"/>
              <a:gd name="T8" fmla="*/ 0 w 5760"/>
              <a:gd name="T9" fmla="*/ 2147483646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a:noFill/>
          </a:ln>
          <a:effectLst>
            <a:outerShdw dist="44280" dir="16200000" algn="ctr" rotWithShape="0">
              <a:srgbClr val="000000">
                <a:alpha val="35036"/>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3" name="AutoShape 2">
            <a:extLst>
              <a:ext uri="{FF2B5EF4-FFF2-40B4-BE49-F238E27FC236}">
                <a16:creationId xmlns:a16="http://schemas.microsoft.com/office/drawing/2014/main" id="{C1E00645-02EC-F5DF-2CA9-73707868DE78}"/>
              </a:ext>
            </a:extLst>
          </p:cNvPr>
          <p:cNvSpPr>
            <a:spLocks noChangeArrowheads="1"/>
          </p:cNvSpPr>
          <p:nvPr/>
        </p:nvSpPr>
        <p:spPr bwMode="auto">
          <a:xfrm>
            <a:off x="7315200" y="0"/>
            <a:ext cx="1828800" cy="6858000"/>
          </a:xfrm>
          <a:custGeom>
            <a:avLst/>
            <a:gdLst>
              <a:gd name="T0" fmla="*/ 2147483646 w 1914"/>
              <a:gd name="T1" fmla="*/ 2147483646 h 4329"/>
              <a:gd name="T2" fmla="*/ 2147483646 w 1914"/>
              <a:gd name="T3" fmla="*/ 2147483646 h 4329"/>
              <a:gd name="T4" fmla="*/ 2147483646 w 1914"/>
              <a:gd name="T5" fmla="*/ 2147483646 h 4329"/>
              <a:gd name="T6" fmla="*/ 0 w 1914"/>
              <a:gd name="T7" fmla="*/ 0 h 4329"/>
              <a:gd name="T8" fmla="*/ 2147483646 w 1914"/>
              <a:gd name="T9" fmla="*/ 2147483646 h 4329"/>
              <a:gd name="T10" fmla="*/ 0 60000 65536"/>
              <a:gd name="T11" fmla="*/ 0 60000 65536"/>
              <a:gd name="T12" fmla="*/ 0 60000 65536"/>
              <a:gd name="T13" fmla="*/ 0 60000 65536"/>
              <a:gd name="T14" fmla="*/ 0 60000 65536"/>
              <a:gd name="T15" fmla="*/ 0 w 1914"/>
              <a:gd name="T16" fmla="*/ 0 h 4329"/>
              <a:gd name="T17" fmla="*/ 1914 w 1914"/>
              <a:gd name="T18" fmla="*/ 4329 h 4329"/>
            </a:gdLst>
            <a:ahLst/>
            <a:cxnLst>
              <a:cxn ang="T10">
                <a:pos x="T0" y="T1"/>
              </a:cxn>
              <a:cxn ang="T11">
                <a:pos x="T2" y="T3"/>
              </a:cxn>
              <a:cxn ang="T12">
                <a:pos x="T4" y="T5"/>
              </a:cxn>
              <a:cxn ang="T13">
                <a:pos x="T6" y="T7"/>
              </a:cxn>
              <a:cxn ang="T14">
                <a:pos x="T8" y="T9"/>
              </a:cxn>
            </a:cxnLst>
            <a:rect l="T15" t="T16" r="T17" b="T18"/>
            <a:pathLst>
              <a:path w="1914" h="4329">
                <a:moveTo>
                  <a:pt x="1914" y="9"/>
                </a:moveTo>
                <a:lnTo>
                  <a:pt x="1914" y="4329"/>
                </a:lnTo>
                <a:lnTo>
                  <a:pt x="204" y="4327"/>
                </a:lnTo>
                <a:cubicBezTo>
                  <a:pt x="1288" y="3574"/>
                  <a:pt x="2082" y="1734"/>
                  <a:pt x="0" y="0"/>
                </a:cubicBezTo>
                <a:lnTo>
                  <a:pt x="1914" y="9"/>
                </a:lnTo>
                <a:close/>
              </a:path>
            </a:pathLst>
          </a:custGeom>
          <a:solidFill>
            <a:srgbClr val="595959">
              <a:alpha val="39999"/>
            </a:srgbClr>
          </a:solidFill>
          <a:ln>
            <a:noFill/>
          </a:ln>
          <a:effectLst>
            <a:outerShdw dist="50760" dir="10800000" algn="ctr" rotWithShape="0">
              <a:srgbClr val="000000">
                <a:alpha val="45029"/>
              </a:srgb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4" name="Rectangle 3">
            <a:extLst>
              <a:ext uri="{FF2B5EF4-FFF2-40B4-BE49-F238E27FC236}">
                <a16:creationId xmlns:a16="http://schemas.microsoft.com/office/drawing/2014/main" id="{B340FF5C-1DFE-E602-BCD9-016794C7179A}"/>
              </a:ext>
            </a:extLst>
          </p:cNvPr>
          <p:cNvSpPr>
            <a:spLocks noGrp="1" noChangeArrowheads="1"/>
          </p:cNvSpPr>
          <p:nvPr>
            <p:ph type="title"/>
          </p:nvPr>
        </p:nvSpPr>
        <p:spPr bwMode="auto">
          <a:xfrm>
            <a:off x="457200" y="96838"/>
            <a:ext cx="7462838"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720" tIns="46800" rIns="45720" bIns="46800" numCol="1" anchor="ctr" anchorCtr="0" compatLnSpc="1">
            <a:prstTxWarp prst="textNoShape">
              <a:avLst/>
            </a:prstTxWarp>
          </a:bodyPr>
          <a:lstStyle/>
          <a:p>
            <a:pPr lvl="0"/>
            <a:r>
              <a:rPr lang="en-GB" altLang="en-US"/>
              <a:t>Click to edit the title text format</a:t>
            </a:r>
          </a:p>
        </p:txBody>
      </p:sp>
      <p:sp>
        <p:nvSpPr>
          <p:cNvPr id="5125" name="Rectangle 4">
            <a:extLst>
              <a:ext uri="{FF2B5EF4-FFF2-40B4-BE49-F238E27FC236}">
                <a16:creationId xmlns:a16="http://schemas.microsoft.com/office/drawing/2014/main" id="{ECB0D694-1A09-895C-CBA3-D59078F5A6B3}"/>
              </a:ext>
            </a:extLst>
          </p:cNvPr>
          <p:cNvSpPr>
            <a:spLocks noGrp="1" noChangeArrowheads="1"/>
          </p:cNvSpPr>
          <p:nvPr>
            <p:ph type="body" idx="1"/>
          </p:nvPr>
        </p:nvSpPr>
        <p:spPr bwMode="auto">
          <a:xfrm>
            <a:off x="457200" y="1600200"/>
            <a:ext cx="7462838"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5126" name="Text Box 5">
            <a:extLst>
              <a:ext uri="{FF2B5EF4-FFF2-40B4-BE49-F238E27FC236}">
                <a16:creationId xmlns:a16="http://schemas.microsoft.com/office/drawing/2014/main" id="{FD47B7E0-AE1E-B3FA-4922-84A62F217F6C}"/>
              </a:ext>
            </a:extLst>
          </p:cNvPr>
          <p:cNvSpPr txBox="1">
            <a:spLocks noChangeArrowheads="1"/>
          </p:cNvSpPr>
          <p:nvPr/>
        </p:nvSpPr>
        <p:spPr bwMode="auto">
          <a:xfrm>
            <a:off x="457200" y="6373813"/>
            <a:ext cx="2133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5127" name="Text Box 6">
            <a:extLst>
              <a:ext uri="{FF2B5EF4-FFF2-40B4-BE49-F238E27FC236}">
                <a16:creationId xmlns:a16="http://schemas.microsoft.com/office/drawing/2014/main" id="{A9BFAC36-C6DD-FB1E-F751-2B891F5EC33F}"/>
              </a:ext>
            </a:extLst>
          </p:cNvPr>
          <p:cNvSpPr txBox="1">
            <a:spLocks noChangeArrowheads="1"/>
          </p:cNvSpPr>
          <p:nvPr/>
        </p:nvSpPr>
        <p:spPr bwMode="auto">
          <a:xfrm>
            <a:off x="3124200" y="6373813"/>
            <a:ext cx="2895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14343" name="Rectangle 7">
            <a:extLst>
              <a:ext uri="{FF2B5EF4-FFF2-40B4-BE49-F238E27FC236}">
                <a16:creationId xmlns:a16="http://schemas.microsoft.com/office/drawing/2014/main" id="{2907228D-B375-584C-44C6-7FDE99C850A4}"/>
              </a:ext>
            </a:extLst>
          </p:cNvPr>
          <p:cNvSpPr>
            <a:spLocks noGrp="1" noChangeArrowheads="1"/>
          </p:cNvSpPr>
          <p:nvPr>
            <p:ph type="sldNum"/>
          </p:nvPr>
        </p:nvSpPr>
        <p:spPr bwMode="auto">
          <a:xfrm>
            <a:off x="8153400" y="6419850"/>
            <a:ext cx="757238" cy="360363"/>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eaLnBrk="1" hangingPunct="1">
              <a:buClr>
                <a:srgbClr val="000000"/>
              </a:buClr>
              <a:buSzPct val="100000"/>
              <a:buFont typeface="Times New Roman" panose="02020603050405020304" pitchFamily="18" charset="0"/>
              <a:buNone/>
              <a:tabLst>
                <a:tab pos="723900" algn="l"/>
              </a:tabLst>
              <a:defRPr sz="1000">
                <a:solidFill>
                  <a:srgbClr val="9B9A98"/>
                </a:solidFill>
                <a:latin typeface="Times New Roman" panose="02020603050405020304" pitchFamily="18" charset="0"/>
                <a:ea typeface="Arial Unicode MS" pitchFamily="34" charset="-128"/>
              </a:defRPr>
            </a:lvl1pPr>
          </a:lstStyle>
          <a:p>
            <a:pPr>
              <a:defRPr/>
            </a:pPr>
            <a:fld id="{AFC7AA5F-697F-4A28-82FB-998E81D1F8F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FFFF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FFFFFF"/>
          </a:solidFill>
          <a:latin typeface="Franklin Gothic Book" pitchFamily="32" charset="0"/>
          <a:ea typeface="MS Gothic"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FFFFFF"/>
          </a:solidFill>
          <a:latin typeface="Franklin Gothic Book" pitchFamily="32" charset="0"/>
          <a:ea typeface="MS Gothic"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FFFFFF"/>
          </a:solidFill>
          <a:latin typeface="Franklin Gothic Book" pitchFamily="32" charset="0"/>
          <a:ea typeface="MS Gothic"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FFFFFF"/>
          </a:solidFill>
          <a:latin typeface="Franklin Gothic Book" pitchFamily="32" charset="0"/>
          <a:ea typeface="MS Gothic" charset="-128"/>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600">
          <a:solidFill>
            <a:srgbClr val="FFFFFF"/>
          </a:solidFill>
          <a:latin typeface="Franklin Gothic Book" pitchFamily="32" charset="0"/>
          <a:ea typeface="MS Gothic" charset="-128"/>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600">
          <a:solidFill>
            <a:srgbClr val="FFFFFF"/>
          </a:solidFill>
          <a:latin typeface="Franklin Gothic Book" pitchFamily="32" charset="0"/>
          <a:ea typeface="MS Gothic" charset="-128"/>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600">
          <a:solidFill>
            <a:srgbClr val="FFFFFF"/>
          </a:solidFill>
          <a:latin typeface="Franklin Gothic Book" pitchFamily="32" charset="0"/>
          <a:ea typeface="MS Gothic" charset="-128"/>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600">
          <a:solidFill>
            <a:srgbClr val="FFFFFF"/>
          </a:solidFill>
          <a:latin typeface="Franklin Gothic Book" pitchFamily="32" charset="0"/>
          <a:ea typeface="MS Gothic" charset="-128"/>
        </a:defRPr>
      </a:lvl9pPr>
    </p:titleStyle>
    <p:bodyStyle>
      <a:lvl1pPr marL="342900" indent="-342900" algn="l" defTabSz="457200" rtl="0" eaLnBrk="0" fontAlgn="base" hangingPunct="0">
        <a:spcBef>
          <a:spcPts val="750"/>
        </a:spcBef>
        <a:spcAft>
          <a:spcPct val="0"/>
        </a:spcAft>
        <a:buClr>
          <a:srgbClr val="000000"/>
        </a:buClr>
        <a:buSzPct val="100000"/>
        <a:buFont typeface="Times New Roman" panose="02020603050405020304" pitchFamily="18" charset="0"/>
        <a:defRPr sz="3000">
          <a:solidFill>
            <a:srgbClr val="FFFFFF"/>
          </a:solidFill>
          <a:latin typeface="+mn-lt"/>
          <a:ea typeface="+mn-ea"/>
          <a:cs typeface="+mn-cs"/>
        </a:defRPr>
      </a:lvl1pPr>
      <a:lvl2pPr marL="742950" indent="-285750" algn="l" defTabSz="457200" rtl="0" eaLnBrk="0" fontAlgn="base" hangingPunct="0">
        <a:spcBef>
          <a:spcPts val="650"/>
        </a:spcBef>
        <a:spcAft>
          <a:spcPct val="0"/>
        </a:spcAft>
        <a:buClr>
          <a:srgbClr val="000000"/>
        </a:buClr>
        <a:buSzPct val="100000"/>
        <a:buFont typeface="Times New Roman" panose="02020603050405020304" pitchFamily="18" charset="0"/>
        <a:defRPr sz="2600">
          <a:solidFill>
            <a:srgbClr val="FFFFFF"/>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FFFFFF"/>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5A77A9"/>
            </a:gs>
          </a:gsLst>
          <a:lin ang="5400000" scaled="1"/>
        </a:gradFill>
        <a:effectLst/>
      </p:bgPr>
    </p:bg>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802287F0-ACEC-7EDC-EDEB-D052A5E1D5A8}"/>
              </a:ext>
            </a:extLst>
          </p:cNvPr>
          <p:cNvSpPr>
            <a:spLocks noGrp="1" noChangeArrowheads="1"/>
          </p:cNvSpPr>
          <p:nvPr>
            <p:ph type="title"/>
          </p:nvPr>
        </p:nvSpPr>
        <p:spPr bwMode="auto">
          <a:xfrm>
            <a:off x="914400" y="512763"/>
            <a:ext cx="77676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the title text format</a:t>
            </a:r>
          </a:p>
        </p:txBody>
      </p:sp>
      <p:sp>
        <p:nvSpPr>
          <p:cNvPr id="22531" name="Rectangle 2">
            <a:extLst>
              <a:ext uri="{FF2B5EF4-FFF2-40B4-BE49-F238E27FC236}">
                <a16:creationId xmlns:a16="http://schemas.microsoft.com/office/drawing/2014/main" id="{5189A0BE-EF4C-6A4B-1EAC-7EBD92D061A5}"/>
              </a:ext>
            </a:extLst>
          </p:cNvPr>
          <p:cNvSpPr>
            <a:spLocks noGrp="1" noChangeArrowheads="1"/>
          </p:cNvSpPr>
          <p:nvPr>
            <p:ph type="body" idx="1"/>
          </p:nvPr>
        </p:nvSpPr>
        <p:spPr bwMode="auto">
          <a:xfrm>
            <a:off x="914400" y="1784350"/>
            <a:ext cx="7767638" cy="45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2532" name="Text Box 3">
            <a:extLst>
              <a:ext uri="{FF2B5EF4-FFF2-40B4-BE49-F238E27FC236}">
                <a16:creationId xmlns:a16="http://schemas.microsoft.com/office/drawing/2014/main" id="{26C77F90-EB45-2177-A328-0C39AEC4CADC}"/>
              </a:ext>
            </a:extLst>
          </p:cNvPr>
          <p:cNvSpPr txBox="1">
            <a:spLocks noChangeArrowheads="1"/>
          </p:cNvSpPr>
          <p:nvPr/>
        </p:nvSpPr>
        <p:spPr bwMode="auto">
          <a:xfrm>
            <a:off x="6477000" y="6321425"/>
            <a:ext cx="2133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22533" name="Text Box 4">
            <a:extLst>
              <a:ext uri="{FF2B5EF4-FFF2-40B4-BE49-F238E27FC236}">
                <a16:creationId xmlns:a16="http://schemas.microsoft.com/office/drawing/2014/main" id="{A07AA9CB-0369-01C0-6C93-55E3A45A4ACC}"/>
              </a:ext>
            </a:extLst>
          </p:cNvPr>
          <p:cNvSpPr txBox="1">
            <a:spLocks noChangeArrowheads="1"/>
          </p:cNvSpPr>
          <p:nvPr/>
        </p:nvSpPr>
        <p:spPr bwMode="auto">
          <a:xfrm>
            <a:off x="914400" y="6321425"/>
            <a:ext cx="5562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2773" name="Rectangle 5">
            <a:extLst>
              <a:ext uri="{FF2B5EF4-FFF2-40B4-BE49-F238E27FC236}">
                <a16:creationId xmlns:a16="http://schemas.microsoft.com/office/drawing/2014/main" id="{82EAFA8B-0FDD-1C43-2D07-EF94DE43417F}"/>
              </a:ext>
            </a:extLst>
          </p:cNvPr>
          <p:cNvSpPr>
            <a:spLocks noGrp="1" noChangeArrowheads="1"/>
          </p:cNvSpPr>
          <p:nvPr>
            <p:ph type="sldNum"/>
          </p:nvPr>
        </p:nvSpPr>
        <p:spPr bwMode="auto">
          <a:xfrm>
            <a:off x="8610600" y="6416675"/>
            <a:ext cx="452438" cy="3603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eaLnBrk="1" hangingPunct="1">
              <a:buClr>
                <a:srgbClr val="000000"/>
              </a:buClr>
              <a:buSzPct val="100000"/>
              <a:buFont typeface="Times New Roman" panose="02020603050405020304" pitchFamily="18" charset="0"/>
              <a:buNone/>
              <a:defRPr sz="1200">
                <a:solidFill>
                  <a:srgbClr val="D6ECFF"/>
                </a:solidFill>
                <a:latin typeface="Times New Roman" panose="02020603050405020304" pitchFamily="18" charset="0"/>
                <a:ea typeface="Arial Unicode MS" pitchFamily="34" charset="-128"/>
              </a:defRPr>
            </a:lvl1pPr>
          </a:lstStyle>
          <a:p>
            <a:pPr>
              <a:defRPr/>
            </a:pPr>
            <a:fld id="{C400371C-1DBB-4EF8-A057-9A1B21B5DDD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C1EEFF"/>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C1EEFF"/>
          </a:solidFill>
          <a:latin typeface="Consolas" pitchFamily="49" charset="0"/>
          <a:ea typeface="MS Gothic" charset="-128"/>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C1EEFF"/>
          </a:solidFill>
          <a:latin typeface="Consolas" pitchFamily="49" charset="0"/>
          <a:ea typeface="MS Gothic" charset="-128"/>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C1EEFF"/>
          </a:solidFill>
          <a:latin typeface="Consolas" pitchFamily="49" charset="0"/>
          <a:ea typeface="MS Gothic" charset="-128"/>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C1EEFF"/>
          </a:solidFill>
          <a:latin typeface="Consolas" pitchFamily="49" charset="0"/>
          <a:ea typeface="MS Gothic" charset="-128"/>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C1EEFF"/>
          </a:solidFill>
          <a:latin typeface="Consolas" pitchFamily="49" charset="0"/>
          <a:ea typeface="MS Gothic" charset="-128"/>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C1EEFF"/>
          </a:solidFill>
          <a:latin typeface="Consolas" pitchFamily="49" charset="0"/>
          <a:ea typeface="MS Gothic" charset="-128"/>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C1EEFF"/>
          </a:solidFill>
          <a:latin typeface="Consolas" pitchFamily="49" charset="0"/>
          <a:ea typeface="MS Gothic" charset="-128"/>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C1EEFF"/>
          </a:solidFill>
          <a:latin typeface="Consolas" pitchFamily="49" charset="0"/>
          <a:ea typeface="MS Gothic" charset="-128"/>
        </a:defRPr>
      </a:lvl9pPr>
    </p:titleStyle>
    <p:bodyStyle>
      <a:lvl1pPr marL="342900" indent="-342900" algn="l" defTabSz="457200" rtl="0" eaLnBrk="0" fontAlgn="base" hangingPunct="0">
        <a:spcBef>
          <a:spcPts val="700"/>
        </a:spcBef>
        <a:spcAft>
          <a:spcPct val="0"/>
        </a:spcAft>
        <a:buClr>
          <a:srgbClr val="000000"/>
        </a:buClr>
        <a:buSzPct val="100000"/>
        <a:buFont typeface="Times New Roman" panose="02020603050405020304" pitchFamily="18" charset="0"/>
        <a:defRPr sz="3000">
          <a:solidFill>
            <a:srgbClr val="FFFFFF"/>
          </a:solidFill>
          <a:latin typeface="+mn-lt"/>
          <a:ea typeface="+mn-ea"/>
          <a:cs typeface="+mn-cs"/>
        </a:defRPr>
      </a:lvl1pPr>
      <a:lvl2pPr marL="742950" indent="-285750" algn="l" defTabSz="457200" rtl="0" eaLnBrk="0" fontAlgn="base" hangingPunct="0">
        <a:spcBef>
          <a:spcPts val="650"/>
        </a:spcBef>
        <a:spcAft>
          <a:spcPct val="0"/>
        </a:spcAft>
        <a:buClr>
          <a:srgbClr val="000000"/>
        </a:buClr>
        <a:buSzPct val="100000"/>
        <a:buFont typeface="Times New Roman" panose="02020603050405020304" pitchFamily="18" charset="0"/>
        <a:defRPr sz="2600">
          <a:solidFill>
            <a:srgbClr val="FFFFFF"/>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FFFFFF"/>
          </a:solidFill>
          <a:latin typeface="+mn-lt"/>
          <a:ea typeface="+mn-ea"/>
        </a:defRPr>
      </a:lvl3pPr>
      <a:lvl4pPr marL="1600200" indent="-228600" algn="l" defTabSz="457200" rtl="0" eaLnBrk="0" fontAlgn="base" hangingPunct="0">
        <a:spcBef>
          <a:spcPts val="550"/>
        </a:spcBef>
        <a:spcAft>
          <a:spcPct val="0"/>
        </a:spcAft>
        <a:buClr>
          <a:srgbClr val="000000"/>
        </a:buClr>
        <a:buSzPct val="100000"/>
        <a:buFont typeface="Times New Roman" panose="02020603050405020304" pitchFamily="18" charset="0"/>
        <a:defRPr sz="2200">
          <a:solidFill>
            <a:srgbClr val="FFFFFF"/>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hyperlink" Target="http://www.usfigureskating.org/content/events/200405/jgp-longbeach/photos/katzlync-sp1.jpg" TargetMode="External"/><Relationship Id="rId7"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hyperlink" Target="http://r.search.aol.com/_ylt=AwrEzNT5nNldf5gA.R9jCWVH;_ylu=X3oDMTIzNHFucTQyBHNlYwNzcgRzbGsDaW1nBG9pZAM2ZjI5NTRhMGNkNjI0MDM4YmZkMGY5MWIxNWEyOTNmNgRncG9zAzI1BGl0A2Jpbmc-/RV=2/RE=1574571386/RO=11/RU=http%3a%2f%2fstmedia.startribune.com%2fimages%2f328%2a450%2fskater12291613.JPG/RK=0/RS=SIFTKZN8OyGDGxbmlaMUrPS4Y9Q-" TargetMode="External"/><Relationship Id="rId5" Type="http://schemas.openxmlformats.org/officeDocument/2006/relationships/hyperlink" Target="https://rpc.mail.aol.com/webmail/getPart?uid=AC24VYwdKjl9XdmLxglx-LpMsVg&amp;partId=1&amp;saveAs=vanessa-yannick-black-figure-skaters.jpg&amp;scope=DWEB" TargetMode="Externa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9.xml"/><Relationship Id="rId5" Type="http://schemas.openxmlformats.org/officeDocument/2006/relationships/image" Target="../media/image34.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hyperlink" Target="http://business.transworld.net/130777/news/how-to-balance-your-work-and-personal-life" TargetMode="External"/><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hyperlink" Target="http://search.aol.com/aol/image?s_it=imageResultsBack&amp;v_t=keyword_rollover&amp;q=superior+colliculi&amp;oreq=ebe3dfc60e4d4c668f914809f7eab5ee" TargetMode="External"/><Relationship Id="rId2" Type="http://schemas.openxmlformats.org/officeDocument/2006/relationships/notesSlide" Target="../notesSlides/notesSlide42.xml"/><Relationship Id="rId1" Type="http://schemas.openxmlformats.org/officeDocument/2006/relationships/slideLayout" Target="../slideLayouts/slideLayout29.xml"/><Relationship Id="rId6" Type="http://schemas.openxmlformats.org/officeDocument/2006/relationships/image" Target="../media/image50.png"/><Relationship Id="rId5" Type="http://schemas.openxmlformats.org/officeDocument/2006/relationships/hyperlink" Target="http://editthis.info/images/psy3242/b/bc/Superior_col.jpg" TargetMode="External"/><Relationship Id="rId4" Type="http://schemas.openxmlformats.org/officeDocument/2006/relationships/hyperlink" Target="http://editthis.info/psy3242/Superior_colliculu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hyperlink" Target="http://dontatro.bryce-alive.net/other/wormhole.jpg" TargetMode="External"/><Relationship Id="rId7" Type="http://schemas.openxmlformats.org/officeDocument/2006/relationships/oleObject" Target="../embeddings/oleObject2.bin"/><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6A5807C2-252D-C8DD-18FD-F9A1A6578C70}"/>
              </a:ext>
            </a:extLst>
          </p:cNvPr>
          <p:cNvSpPr txBox="1">
            <a:spLocks noChangeArrowheads="1"/>
          </p:cNvSpPr>
          <p:nvPr/>
        </p:nvSpPr>
        <p:spPr bwMode="auto">
          <a:xfrm>
            <a:off x="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rgbClr val="FFFFFF"/>
                </a:solidFill>
                <a:latin typeface="Corbel" panose="020B0503020204020204" pitchFamily="34" charset="0"/>
                <a:ea typeface="MS Gothic" panose="020B0609070205080204" pitchFamily="49" charset="-128"/>
              </a:defRPr>
            </a:lvl1pPr>
            <a:lvl2pPr>
              <a:spcBef>
                <a:spcPts val="6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FFFFFF"/>
                </a:solidFill>
                <a:latin typeface="Corbel" panose="020B050302020402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Corbel" panose="020B0503020204020204" pitchFamily="34" charset="0"/>
                <a:ea typeface="MS Gothic" panose="020B0609070205080204" pitchFamily="49" charset="-128"/>
              </a:defRPr>
            </a:lvl3pPr>
            <a:lvl4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FFFFFF"/>
                </a:solidFill>
                <a:latin typeface="Corbel" panose="020B050302020402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9pPr>
          </a:lstStyle>
          <a:p>
            <a:pPr algn="ctr" eaLnBrk="1" hangingPunct="1"/>
            <a:endParaRPr lang="en-US" altLang="en-US" sz="4000" b="0" i="1">
              <a:solidFill>
                <a:srgbClr val="FFFF00"/>
              </a:solidFill>
              <a:latin typeface="Times New Roman" panose="02020603050405020304" pitchFamily="18" charset="0"/>
            </a:endParaRPr>
          </a:p>
          <a:p>
            <a:pPr algn="ctr" eaLnBrk="1" hangingPunct="1"/>
            <a:endParaRPr lang="en-US" altLang="en-US" sz="4000" b="0" i="1">
              <a:solidFill>
                <a:srgbClr val="FFFF00"/>
              </a:solidFill>
              <a:latin typeface="Times New Roman" panose="02020603050405020304" pitchFamily="18" charset="0"/>
            </a:endParaRPr>
          </a:p>
        </p:txBody>
      </p:sp>
      <p:sp>
        <p:nvSpPr>
          <p:cNvPr id="35843" name="Rectangle 2">
            <a:extLst>
              <a:ext uri="{FF2B5EF4-FFF2-40B4-BE49-F238E27FC236}">
                <a16:creationId xmlns:a16="http://schemas.microsoft.com/office/drawing/2014/main" id="{273D9D6F-254C-93B4-07E0-FB413D42C9A2}"/>
              </a:ext>
            </a:extLst>
          </p:cNvPr>
          <p:cNvSpPr>
            <a:spLocks noChangeArrowheads="1"/>
          </p:cNvSpPr>
          <p:nvPr/>
        </p:nvSpPr>
        <p:spPr bwMode="auto">
          <a:xfrm flipH="1">
            <a:off x="-1066800" y="-4622801"/>
            <a:ext cx="434975" cy="3609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rgbClr val="FFFFFF"/>
                </a:solidFill>
                <a:latin typeface="Corbel" panose="020B0503020204020204" pitchFamily="34" charset="0"/>
                <a:ea typeface="MS Gothic" panose="020B0609070205080204" pitchFamily="49" charset="-128"/>
              </a:defRPr>
            </a:lvl1pPr>
            <a:lvl2pPr>
              <a:spcBef>
                <a:spcPts val="6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FFFFFF"/>
                </a:solidFill>
                <a:latin typeface="Corbel" panose="020B050302020402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Corbel" panose="020B0503020204020204" pitchFamily="34" charset="0"/>
                <a:ea typeface="MS Gothic" panose="020B0609070205080204" pitchFamily="49" charset="-128"/>
              </a:defRPr>
            </a:lvl3pPr>
            <a:lvl4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FFFFFF"/>
                </a:solidFill>
                <a:latin typeface="Corbel" panose="020B050302020402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9pPr>
          </a:lstStyle>
          <a:p>
            <a:pPr eaLnBrk="1" hangingPunct="1">
              <a:spcBef>
                <a:spcPct val="0"/>
              </a:spcBef>
            </a:pPr>
            <a:r>
              <a:rPr lang="en-US" altLang="en-US" sz="6000">
                <a:solidFill>
                  <a:srgbClr val="000000"/>
                </a:solidFill>
                <a:latin typeface="Times New Roman" panose="02020603050405020304" pitchFamily="18" charset="0"/>
              </a:rPr>
              <a:t>  </a:t>
            </a:r>
          </a:p>
          <a:p>
            <a:pPr>
              <a:spcBef>
                <a:spcPct val="0"/>
              </a:spcBef>
            </a:pPr>
            <a:r>
              <a:rPr lang="en-US" altLang="en-US" sz="6000" i="1">
                <a:solidFill>
                  <a:srgbClr val="000000"/>
                </a:solidFill>
                <a:latin typeface="Times New Roman" panose="02020603050405020304" pitchFamily="18" charset="0"/>
              </a:rPr>
              <a:t>  </a:t>
            </a:r>
            <a:r>
              <a:rPr lang="en-US" altLang="en-US" sz="6000">
                <a:solidFill>
                  <a:srgbClr val="000000"/>
                </a:solidFill>
                <a:latin typeface="Times New Roman" panose="02020603050405020304" pitchFamily="18" charset="0"/>
              </a:rPr>
              <a:t>                                                                                                                                                                                                                                                                             </a:t>
            </a:r>
          </a:p>
        </p:txBody>
      </p:sp>
      <p:sp>
        <p:nvSpPr>
          <p:cNvPr id="35844" name="Rectangle 3">
            <a:extLst>
              <a:ext uri="{FF2B5EF4-FFF2-40B4-BE49-F238E27FC236}">
                <a16:creationId xmlns:a16="http://schemas.microsoft.com/office/drawing/2014/main" id="{4DAA6066-A844-8F3F-0702-3CC3A7D26E8D}"/>
              </a:ext>
            </a:extLst>
          </p:cNvPr>
          <p:cNvSpPr>
            <a:spLocks noChangeArrowheads="1"/>
          </p:cNvSpPr>
          <p:nvPr/>
        </p:nvSpPr>
        <p:spPr bwMode="auto">
          <a:xfrm>
            <a:off x="155575" y="105870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5845" name="Rectangle 4">
            <a:extLst>
              <a:ext uri="{FF2B5EF4-FFF2-40B4-BE49-F238E27FC236}">
                <a16:creationId xmlns:a16="http://schemas.microsoft.com/office/drawing/2014/main" id="{8307D440-8082-D7BD-2175-AA2C9B5E35C9}"/>
              </a:ext>
            </a:extLst>
          </p:cNvPr>
          <p:cNvSpPr>
            <a:spLocks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35846" name="Rectangle 5">
            <a:extLst>
              <a:ext uri="{FF2B5EF4-FFF2-40B4-BE49-F238E27FC236}">
                <a16:creationId xmlns:a16="http://schemas.microsoft.com/office/drawing/2014/main" id="{579C0C98-27DF-6C77-7CAB-2B162F6AA3C2}"/>
              </a:ext>
            </a:extLst>
          </p:cNvPr>
          <p:cNvSpPr>
            <a:spLocks noChangeArrowheads="1"/>
          </p:cNvSpPr>
          <p:nvPr/>
        </p:nvSpPr>
        <p:spPr bwMode="auto">
          <a:xfrm>
            <a:off x="2698750" y="31480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pic>
        <p:nvPicPr>
          <p:cNvPr id="35847" name="Picture 6">
            <a:extLst>
              <a:ext uri="{FF2B5EF4-FFF2-40B4-BE49-F238E27FC236}">
                <a16:creationId xmlns:a16="http://schemas.microsoft.com/office/drawing/2014/main" id="{856D2079-2484-DB5B-D6B3-EA78E48A3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667372"/>
            <a:ext cx="55245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7111" name="Rectangle 7">
            <a:extLst>
              <a:ext uri="{FF2B5EF4-FFF2-40B4-BE49-F238E27FC236}">
                <a16:creationId xmlns:a16="http://schemas.microsoft.com/office/drawing/2014/main" id="{39D5A11C-3F70-6B83-ED53-87C0F808FB0F}"/>
              </a:ext>
            </a:extLst>
          </p:cNvPr>
          <p:cNvSpPr>
            <a:spLocks noChangeArrowheads="1"/>
          </p:cNvSpPr>
          <p:nvPr/>
        </p:nvSpPr>
        <p:spPr bwMode="auto">
          <a:xfrm>
            <a:off x="0" y="4548188"/>
            <a:ext cx="9144000" cy="2187395"/>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000" i="1" dirty="0">
                <a:solidFill>
                  <a:srgbClr val="FFFF00"/>
                </a:solidFill>
                <a:effectLst>
                  <a:outerShdw blurRad="38100" dist="38100" dir="2700000" algn="tl">
                    <a:srgbClr val="000000"/>
                  </a:outerShdw>
                </a:effectLst>
                <a:latin typeface="Times New Roman" pitchFamily="16" charset="0"/>
                <a:ea typeface="MS Gothic" charset="-128"/>
              </a:rPr>
              <a:t>Brainspotting:</a:t>
            </a:r>
          </a:p>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i="1" dirty="0">
                <a:solidFill>
                  <a:srgbClr val="FFFF00"/>
                </a:solidFill>
                <a:effectLst>
                  <a:outerShdw blurRad="38100" dist="38100" dir="2700000" algn="tl">
                    <a:srgbClr val="000000"/>
                  </a:outerShdw>
                </a:effectLst>
                <a:latin typeface="Times New Roman" pitchFamily="16" charset="0"/>
                <a:ea typeface="MS Gothic" charset="-128"/>
              </a:rPr>
              <a:t>A Neuroexperiental Model for Healing</a:t>
            </a:r>
          </a:p>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i="1" dirty="0">
                <a:solidFill>
                  <a:srgbClr val="FFFF00"/>
                </a:solidFill>
                <a:effectLst>
                  <a:outerShdw blurRad="38100" dist="38100" dir="2700000" algn="tl">
                    <a:srgbClr val="000000"/>
                  </a:outerShdw>
                </a:effectLst>
                <a:latin typeface="Times New Roman" pitchFamily="16" charset="0"/>
                <a:ea typeface="MS Gothic" charset="-128"/>
              </a:rPr>
              <a:t>“Where you look affects how you feel”</a:t>
            </a:r>
          </a:p>
        </p:txBody>
      </p:sp>
      <p:graphicFrame>
        <p:nvGraphicFramePr>
          <p:cNvPr id="35849" name="Object 8">
            <a:extLst>
              <a:ext uri="{FF2B5EF4-FFF2-40B4-BE49-F238E27FC236}">
                <a16:creationId xmlns:a16="http://schemas.microsoft.com/office/drawing/2014/main" id="{B88FAC59-EF6F-4098-1808-965B36D9745C}"/>
              </a:ext>
            </a:extLst>
          </p:cNvPr>
          <p:cNvGraphicFramePr>
            <a:graphicFrameLocks noChangeAspect="1"/>
          </p:cNvGraphicFramePr>
          <p:nvPr/>
        </p:nvGraphicFramePr>
        <p:xfrm>
          <a:off x="0" y="-4049713"/>
          <a:ext cx="9525" cy="9525"/>
        </p:xfrm>
        <a:graphic>
          <a:graphicData uri="http://schemas.openxmlformats.org/presentationml/2006/ole">
            <mc:AlternateContent xmlns:mc="http://schemas.openxmlformats.org/markup-compatibility/2006">
              <mc:Choice xmlns:v="urn:schemas-microsoft-com:vml" Requires="v">
                <p:oleObj r:id="rId4" imgW="1828800" imgH="1828800" progId="">
                  <p:embed/>
                </p:oleObj>
              </mc:Choice>
              <mc:Fallback>
                <p:oleObj r:id="rId4" imgW="1828800" imgH="1828800" progId="">
                  <p:embed/>
                  <p:pic>
                    <p:nvPicPr>
                      <p:cNvPr id="35849" name="Object 8">
                        <a:extLst>
                          <a:ext uri="{FF2B5EF4-FFF2-40B4-BE49-F238E27FC236}">
                            <a16:creationId xmlns:a16="http://schemas.microsoft.com/office/drawing/2014/main" id="{B88FAC59-EF6F-4098-1808-965B36D97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49713"/>
                        <a:ext cx="9525" cy="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hlinkClick r:id="rId3"/>
            <a:extLst>
              <a:ext uri="{FF2B5EF4-FFF2-40B4-BE49-F238E27FC236}">
                <a16:creationId xmlns:a16="http://schemas.microsoft.com/office/drawing/2014/main" id="{0CF2C84D-498F-C212-29C4-D08F74B60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209800"/>
            <a:ext cx="2133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3">
            <a:extLst>
              <a:ext uri="{FF2B5EF4-FFF2-40B4-BE49-F238E27FC236}">
                <a16:creationId xmlns:a16="http://schemas.microsoft.com/office/drawing/2014/main" id="{9C5C838E-71FE-3E6F-6D27-D98844D39BFD}"/>
              </a:ext>
            </a:extLst>
          </p:cNvPr>
          <p:cNvSpPr>
            <a:spLocks noChangeArrowheads="1"/>
          </p:cNvSpPr>
          <p:nvPr/>
        </p:nvSpPr>
        <p:spPr bwMode="auto">
          <a:xfrm>
            <a:off x="76200" y="76200"/>
            <a:ext cx="9144000" cy="6565900"/>
          </a:xfrm>
          <a:prstGeom prst="rect">
            <a:avLst/>
          </a:prstGeom>
          <a:noFill/>
          <a:ln w="9525">
            <a:noFill/>
            <a:round/>
            <a:headEnd/>
            <a:tailEnd/>
          </a:ln>
          <a:effectLst/>
        </p:spPr>
        <p:txBody>
          <a:bodyPr lIns="90000" tIns="46800" rIns="90000" bIns="46800">
            <a:spAutoFit/>
          </a:bodyPr>
          <a:lstStyle/>
          <a:p>
            <a:pPr eaLnBrk="1" hangingPunct="1">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The discovery of Brainspotting occurred in 2003 with a 16 year old figure skater who couldn’t master the triple loop. I targeted the moment her jump went awry.</a:t>
            </a:r>
            <a:r>
              <a:rPr lang="en-US" sz="2400" dirty="0">
                <a:solidFill>
                  <a:srgbClr val="FFFF00"/>
                </a:solidFill>
                <a:effectLst>
                  <a:outerShdw blurRad="38100" dist="38100" dir="2700000" algn="tl">
                    <a:srgbClr val="000000"/>
                  </a:outerShdw>
                </a:effectLst>
                <a:latin typeface="Tahoma" pitchFamily="32" charset="0"/>
                <a:ea typeface="MS Gothic" charset="-128"/>
              </a:rPr>
              <a:t> </a:t>
            </a:r>
          </a:p>
          <a:p>
            <a:pPr eaLnBrk="1" hangingPunct="1">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dirty="0">
              <a:solidFill>
                <a:srgbClr val="FFFF00"/>
              </a:solidFill>
              <a:effectLst>
                <a:outerShdw blurRad="38100" dist="38100" dir="2700000" algn="tl">
                  <a:srgbClr val="000000"/>
                </a:outerShdw>
              </a:effectLst>
              <a:latin typeface="Tahoma" pitchFamily="32" charset="0"/>
              <a:ea typeface="MS Gothic" charset="-128"/>
            </a:endParaRPr>
          </a:p>
          <a:p>
            <a:pPr eaLnBrk="1" hangingPunct="1">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dirty="0">
              <a:solidFill>
                <a:srgbClr val="FFFF00"/>
              </a:solidFill>
              <a:effectLst>
                <a:outerShdw blurRad="38100" dist="38100" dir="2700000" algn="tl">
                  <a:srgbClr val="000000"/>
                </a:outerShdw>
              </a:effectLst>
              <a:latin typeface="Tahoma" pitchFamily="32" charset="0"/>
              <a:ea typeface="MS Gothic" charset="-128"/>
            </a:endParaRPr>
          </a:p>
          <a:p>
            <a:pPr eaLnBrk="1" hangingPunct="1">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dirty="0">
              <a:solidFill>
                <a:srgbClr val="FFFF00"/>
              </a:solidFill>
              <a:effectLst>
                <a:outerShdw blurRad="38100" dist="38100" dir="2700000" algn="tl">
                  <a:srgbClr val="000000"/>
                </a:outerShdw>
              </a:effectLst>
              <a:latin typeface="Tahoma" pitchFamily="32" charset="0"/>
              <a:ea typeface="MS Gothic" charset="-128"/>
            </a:endParaRPr>
          </a:p>
          <a:p>
            <a:pPr eaLnBrk="1" hangingPunct="1">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dirty="0">
              <a:solidFill>
                <a:srgbClr val="FFFF00"/>
              </a:solidFill>
              <a:effectLst>
                <a:outerShdw blurRad="38100" dist="38100" dir="2700000" algn="tl">
                  <a:srgbClr val="000000"/>
                </a:outerShdw>
              </a:effectLst>
              <a:latin typeface="Tahoma" pitchFamily="32" charset="0"/>
              <a:ea typeface="MS Gothic" charset="-128"/>
            </a:endParaRPr>
          </a:p>
          <a:p>
            <a:pPr eaLnBrk="1" hangingPunct="1">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dirty="0">
              <a:solidFill>
                <a:srgbClr val="FFFF00"/>
              </a:solidFill>
              <a:effectLst>
                <a:outerShdw blurRad="38100" dist="38100" dir="2700000" algn="tl">
                  <a:srgbClr val="000000"/>
                </a:outerShdw>
              </a:effectLst>
              <a:latin typeface="Tahoma" pitchFamily="32" charset="0"/>
              <a:ea typeface="MS Gothic" charset="-128"/>
            </a:endParaRPr>
          </a:p>
          <a:p>
            <a:pPr eaLnBrk="1" hangingPunct="1">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400" b="0" dirty="0">
              <a:solidFill>
                <a:srgbClr val="FFFF00"/>
              </a:solidFill>
              <a:effectLst>
                <a:outerShdw blurRad="38100" dist="38100" dir="2700000" algn="tl">
                  <a:srgbClr val="000000"/>
                </a:outerShdw>
              </a:effectLst>
              <a:latin typeface="Tahoma" pitchFamily="32" charset="0"/>
              <a:ea typeface="MS Gothic" charset="-128"/>
            </a:endParaRPr>
          </a:p>
          <a:p>
            <a:pPr eaLnBrk="1" hangingPunct="1">
              <a:spcBef>
                <a:spcPts val="9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While she tracked my finger crossing her visual field, her eyes wobbled and froze. He instinctively held her gaze at that point.</a:t>
            </a:r>
            <a:r>
              <a:rPr lang="en-US" sz="2400" dirty="0">
                <a:solidFill>
                  <a:srgbClr val="FFFF00"/>
                </a:solidFill>
                <a:effectLst>
                  <a:outerShdw blurRad="38100" dist="38100" dir="2700000" algn="tl">
                    <a:srgbClr val="000000"/>
                  </a:outerShdw>
                </a:effectLst>
                <a:latin typeface="Tahoma" pitchFamily="32" charset="0"/>
                <a:ea typeface="MS Gothic" charset="-128"/>
              </a:rPr>
              <a:t> </a:t>
            </a:r>
          </a:p>
        </p:txBody>
      </p:sp>
      <p:sp>
        <p:nvSpPr>
          <p:cNvPr id="52228" name="AutoShape 8">
            <a:hlinkClick r:id="rId5"/>
            <a:extLst>
              <a:ext uri="{FF2B5EF4-FFF2-40B4-BE49-F238E27FC236}">
                <a16:creationId xmlns:a16="http://schemas.microsoft.com/office/drawing/2014/main" id="{E99C813A-0022-B139-7397-6FF9BEB0ADD7}"/>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229" name="AutoShape 10">
            <a:hlinkClick r:id="rId5"/>
            <a:extLst>
              <a:ext uri="{FF2B5EF4-FFF2-40B4-BE49-F238E27FC236}">
                <a16:creationId xmlns:a16="http://schemas.microsoft.com/office/drawing/2014/main" id="{FCB9C253-4DCE-6469-A007-B118512B69AE}"/>
              </a:ext>
            </a:extLst>
          </p:cNvPr>
          <p:cNvSpPr>
            <a:spLocks noChangeAspect="1" noChangeArrowheads="1"/>
          </p:cNvSpPr>
          <p:nvPr/>
        </p:nvSpPr>
        <p:spPr bwMode="auto">
          <a:xfrm>
            <a:off x="4572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52230" name="Picture 32">
            <a:hlinkClick r:id="rId6"/>
            <a:extLst>
              <a:ext uri="{FF2B5EF4-FFF2-40B4-BE49-F238E27FC236}">
                <a16:creationId xmlns:a16="http://schemas.microsoft.com/office/drawing/2014/main" id="{40B1E59E-FA12-F6C3-FDE6-077192DECF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17716500"/>
            <a:ext cx="20859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a:extLst>
              <a:ext uri="{FF2B5EF4-FFF2-40B4-BE49-F238E27FC236}">
                <a16:creationId xmlns:a16="http://schemas.microsoft.com/office/drawing/2014/main" id="{970FEDF1-1E4D-2690-6813-C328514FEB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2178050"/>
            <a:ext cx="315595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a:extLst>
              <a:ext uri="{FF2B5EF4-FFF2-40B4-BE49-F238E27FC236}">
                <a16:creationId xmlns:a16="http://schemas.microsoft.com/office/drawing/2014/main" id="{DC00B2A8-8541-9DDF-6205-80CDC5AA9F50}"/>
              </a:ext>
            </a:extLst>
          </p:cNvPr>
          <p:cNvSpPr>
            <a:spLocks noChangeArrowheads="1"/>
          </p:cNvSpPr>
          <p:nvPr/>
        </p:nvSpPr>
        <p:spPr bwMode="auto">
          <a:xfrm>
            <a:off x="0" y="0"/>
            <a:ext cx="9144000" cy="6496050"/>
          </a:xfrm>
          <a:prstGeom prst="rect">
            <a:avLst/>
          </a:prstGeom>
          <a:noFill/>
          <a:ln w="9525">
            <a:noFill/>
            <a:round/>
            <a:headEnd/>
            <a:tailEnd/>
          </a:ln>
          <a:effectLst/>
        </p:spPr>
        <p:txBody>
          <a:bodyPr lIns="90000" tIns="46800" rIns="90000" bIns="46800">
            <a:spAutoFit/>
          </a:bodyPr>
          <a:lstStyle/>
          <a:p>
            <a:pP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A torrent of trauma material poured out </a:t>
            </a:r>
          </a:p>
          <a:p>
            <a:pP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for the next ten minutes. </a:t>
            </a:r>
          </a:p>
          <a:p>
            <a:pP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Despite a year of weekly 90 minute sessions, new memories of  maternal abandonment leading to parental divorce as well as countless sports injuries flowed out with intense emotion.</a:t>
            </a:r>
          </a:p>
        </p:txBody>
      </p:sp>
      <p:pic>
        <p:nvPicPr>
          <p:cNvPr id="54275" name="Picture 2">
            <a:extLst>
              <a:ext uri="{FF2B5EF4-FFF2-40B4-BE49-F238E27FC236}">
                <a16:creationId xmlns:a16="http://schemas.microsoft.com/office/drawing/2014/main" id="{51051CAA-D89F-E373-35CD-04193C070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85800"/>
            <a:ext cx="2667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4276" name="Picture 2">
            <a:extLst>
              <a:ext uri="{FF2B5EF4-FFF2-40B4-BE49-F238E27FC236}">
                <a16:creationId xmlns:a16="http://schemas.microsoft.com/office/drawing/2014/main" id="{C2D21629-8EEB-C527-0DE4-080C5E6EF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090613"/>
            <a:ext cx="18494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a:extLst>
              <a:ext uri="{FF2B5EF4-FFF2-40B4-BE49-F238E27FC236}">
                <a16:creationId xmlns:a16="http://schemas.microsoft.com/office/drawing/2014/main" id="{FCA8C8F2-1D63-9A58-AF30-943260B9E12C}"/>
              </a:ext>
            </a:extLst>
          </p:cNvPr>
          <p:cNvSpPr>
            <a:spLocks noChangeArrowheads="1"/>
          </p:cNvSpPr>
          <p:nvPr/>
        </p:nvSpPr>
        <p:spPr bwMode="auto">
          <a:xfrm>
            <a:off x="0" y="0"/>
            <a:ext cx="9144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buClr>
                <a:srgbClr val="000000"/>
              </a:buClr>
              <a:buSzPct val="100000"/>
              <a:buFont typeface="Times New Roman" panose="02020603050405020304" pitchFamily="18" charset="0"/>
              <a:buNone/>
            </a:pPr>
            <a:r>
              <a:rPr lang="en-US" altLang="en-US" sz="3600" dirty="0">
                <a:solidFill>
                  <a:srgbClr val="FFFF00"/>
                </a:solidFill>
              </a:rPr>
              <a:t>I was struck by the fact that new material emerged that had not come out in a year of intensive treatment. But Grand was even more struck that issues that had been “resolved” reemerged and processed through to a deeper level.</a:t>
            </a:r>
          </a:p>
        </p:txBody>
      </p:sp>
      <p:pic>
        <p:nvPicPr>
          <p:cNvPr id="56323" name="Picture 1">
            <a:extLst>
              <a:ext uri="{FF2B5EF4-FFF2-40B4-BE49-F238E27FC236}">
                <a16:creationId xmlns:a16="http://schemas.microsoft.com/office/drawing/2014/main" id="{01350AF4-BE5D-762F-0461-A643B187E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406775"/>
            <a:ext cx="23574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81B04865-BAD5-76AD-8AFB-09EF38136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371600"/>
            <a:ext cx="22764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7586" name="Rectangle 2">
            <a:extLst>
              <a:ext uri="{FF2B5EF4-FFF2-40B4-BE49-F238E27FC236}">
                <a16:creationId xmlns:a16="http://schemas.microsoft.com/office/drawing/2014/main" id="{EA860870-0784-426F-2E39-A45EBD7F7CF2}"/>
              </a:ext>
            </a:extLst>
          </p:cNvPr>
          <p:cNvSpPr>
            <a:spLocks noChangeArrowheads="1"/>
          </p:cNvSpPr>
          <p:nvPr/>
        </p:nvSpPr>
        <p:spPr bwMode="auto">
          <a:xfrm>
            <a:off x="4763" y="152400"/>
            <a:ext cx="8915400" cy="6896100"/>
          </a:xfrm>
          <a:prstGeom prst="rect">
            <a:avLst/>
          </a:prstGeom>
          <a:noFill/>
          <a:ln w="9525">
            <a:noFill/>
            <a:round/>
            <a:headEnd/>
            <a:tailEnd/>
          </a:ln>
          <a:effectLst/>
        </p:spPr>
        <p:txBody>
          <a:bodyPr lIns="90000" tIns="46800" rIns="90000" bIns="46800">
            <a:spAutoFit/>
          </a:bodyPr>
          <a:lstStyle/>
          <a:p>
            <a:pPr algn="ctr" eaLnBrk="1" hangingPunct="1">
              <a:spcBef>
                <a:spcPts val="12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The next day the young skater performed a flawless triple loop for the first time.</a:t>
            </a:r>
          </a:p>
          <a:p>
            <a:pPr algn="ctr" eaLnBrk="1" hangingPunct="1">
              <a:spcBef>
                <a:spcPts val="12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dirty="0">
                <a:solidFill>
                  <a:srgbClr val="FFFF00"/>
                </a:solidFill>
                <a:effectLst>
                  <a:outerShdw blurRad="38100" dist="38100" dir="2700000" algn="tl">
                    <a:srgbClr val="000000"/>
                  </a:outerShdw>
                </a:effectLst>
                <a:latin typeface="Tahoma" pitchFamily="32" charset="0"/>
                <a:ea typeface="MS Gothic" charset="-128"/>
              </a:rPr>
              <a:t> </a:t>
            </a:r>
          </a:p>
          <a:p>
            <a:pPr algn="ctr" eaLnBrk="1" hangingPunct="1">
              <a:spcBef>
                <a:spcPts val="12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lgn="ctr" eaLnBrk="1" hangingPunct="1">
              <a:spcBef>
                <a:spcPts val="12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lgn="ctr" eaLnBrk="1" hangingPunct="1">
              <a:spcBef>
                <a:spcPts val="12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lgn="ctr" eaLnBrk="1" hangingPunct="1">
              <a:spcBef>
                <a:spcPts val="12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lgn="ctr" eaLnBrk="1" hangingPunct="1">
              <a:spcBef>
                <a:spcPts val="12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lgn="ctr" eaLnBrk="1" hangingPunct="1">
              <a:spcBef>
                <a:spcPts val="12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lgn="ctr" eaLnBrk="1" hangingPunct="1">
              <a:spcBef>
                <a:spcPts val="12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a:p>
            <a:pPr algn="ctr" eaLnBrk="1" hangingPunct="1">
              <a:spcBef>
                <a:spcPts val="120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3200" b="0" dirty="0">
              <a:solidFill>
                <a:srgbClr val="FFFF00"/>
              </a:solidFill>
              <a:effectLst>
                <a:outerShdw blurRad="38100" dist="38100" dir="2700000" algn="tl">
                  <a:srgbClr val="000000"/>
                </a:outerShdw>
              </a:effectLst>
              <a:latin typeface="Tahoma" pitchFamily="32" charset="0"/>
              <a:ea typeface="MS Gothic" charset="-128"/>
            </a:endParaRPr>
          </a:p>
        </p:txBody>
      </p:sp>
      <p:sp>
        <p:nvSpPr>
          <p:cNvPr id="58372" name="Rectangle 3">
            <a:extLst>
              <a:ext uri="{FF2B5EF4-FFF2-40B4-BE49-F238E27FC236}">
                <a16:creationId xmlns:a16="http://schemas.microsoft.com/office/drawing/2014/main" id="{8D988F6A-8033-043C-58CE-E8302BC5C6C0}"/>
              </a:ext>
            </a:extLst>
          </p:cNvPr>
          <p:cNvSpPr>
            <a:spLocks noChangeArrowheads="1"/>
          </p:cNvSpPr>
          <p:nvPr/>
        </p:nvSpPr>
        <p:spPr bwMode="auto">
          <a:xfrm>
            <a:off x="533400" y="6273800"/>
            <a:ext cx="7875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000000"/>
              </a:buClr>
              <a:buSzPct val="100000"/>
              <a:buFont typeface="Times New Roman" panose="02020603050405020304" pitchFamily="18" charset="0"/>
              <a:buNone/>
            </a:pPr>
            <a:r>
              <a:rPr lang="en-US" altLang="en-US" sz="3200">
                <a:solidFill>
                  <a:srgbClr val="FFFF00"/>
                </a:solidFill>
              </a:rPr>
              <a:t>And she never had the problem again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a:extLst>
              <a:ext uri="{FF2B5EF4-FFF2-40B4-BE49-F238E27FC236}">
                <a16:creationId xmlns:a16="http://schemas.microsoft.com/office/drawing/2014/main" id="{A8F5EE24-A0D1-8EA8-8DAA-EFF00E7BD409}"/>
              </a:ext>
            </a:extLst>
          </p:cNvPr>
          <p:cNvSpPr>
            <a:spLocks noChangeArrowheads="1"/>
          </p:cNvSpPr>
          <p:nvPr/>
        </p:nvSpPr>
        <p:spPr bwMode="auto">
          <a:xfrm>
            <a:off x="609600" y="457200"/>
            <a:ext cx="7772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200" dirty="0">
                <a:solidFill>
                  <a:srgbClr val="FFFF00"/>
                </a:solidFill>
              </a:rPr>
              <a:t>I began to look for these eye anomalies with my other clients and held their gaze at the point of the eye freeze or wobbles </a:t>
            </a:r>
          </a:p>
        </p:txBody>
      </p:sp>
      <p:pic>
        <p:nvPicPr>
          <p:cNvPr id="60419" name="Picture 4">
            <a:extLst>
              <a:ext uri="{FF2B5EF4-FFF2-40B4-BE49-F238E27FC236}">
                <a16:creationId xmlns:a16="http://schemas.microsoft.com/office/drawing/2014/main" id="{ADD0CF55-4CEF-05D4-F842-F20B8AD95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95600"/>
            <a:ext cx="6096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a:extLst>
              <a:ext uri="{FF2B5EF4-FFF2-40B4-BE49-F238E27FC236}">
                <a16:creationId xmlns:a16="http://schemas.microsoft.com/office/drawing/2014/main" id="{596BFB9B-E9FD-44C6-10C7-29E304B53CDE}"/>
              </a:ext>
            </a:extLst>
          </p:cNvPr>
          <p:cNvSpPr>
            <a:spLocks noChangeArrowheads="1"/>
          </p:cNvSpPr>
          <p:nvPr/>
        </p:nvSpPr>
        <p:spPr bwMode="auto">
          <a:xfrm>
            <a:off x="0" y="0"/>
            <a:ext cx="914400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4000" dirty="0">
                <a:solidFill>
                  <a:srgbClr val="FFFF00"/>
                </a:solidFill>
              </a:rPr>
              <a:t>When I saw any eye reflex I </a:t>
            </a:r>
          </a:p>
          <a:p>
            <a:pPr algn="ctr">
              <a:buClr>
                <a:srgbClr val="000000"/>
              </a:buClr>
              <a:buSzPct val="100000"/>
              <a:buFont typeface="Times New Roman" panose="02020603050405020304" pitchFamily="18" charset="0"/>
              <a:buNone/>
            </a:pPr>
            <a:r>
              <a:rPr lang="en-US" altLang="en-US" sz="4000" dirty="0">
                <a:solidFill>
                  <a:srgbClr val="FFFF00"/>
                </a:solidFill>
              </a:rPr>
              <a:t>held my finger in place directly </a:t>
            </a:r>
          </a:p>
          <a:p>
            <a:pPr algn="ctr">
              <a:buClr>
                <a:srgbClr val="000000"/>
              </a:buClr>
              <a:buSzPct val="100000"/>
              <a:buFont typeface="Times New Roman" panose="02020603050405020304" pitchFamily="18" charset="0"/>
              <a:buNone/>
            </a:pPr>
            <a:r>
              <a:rPr lang="en-US" altLang="en-US" sz="4000" dirty="0">
                <a:solidFill>
                  <a:srgbClr val="FFFF00"/>
                </a:solidFill>
              </a:rPr>
              <a:t>in front of it so the client could maintain their gaze right </a:t>
            </a:r>
          </a:p>
          <a:p>
            <a:pPr algn="ctr">
              <a:buClr>
                <a:srgbClr val="000000"/>
              </a:buClr>
              <a:buSzPct val="100000"/>
              <a:buFont typeface="Times New Roman" panose="02020603050405020304" pitchFamily="18" charset="0"/>
              <a:buNone/>
            </a:pPr>
            <a:r>
              <a:rPr lang="en-US" altLang="en-US" sz="4000" dirty="0">
                <a:solidFill>
                  <a:srgbClr val="FFFF00"/>
                </a:solidFill>
              </a:rPr>
              <a:t>at that spot</a:t>
            </a:r>
          </a:p>
        </p:txBody>
      </p:sp>
      <p:pic>
        <p:nvPicPr>
          <p:cNvPr id="62467" name="Picture 5" descr="Image result for dark finger pointing up">
            <a:extLst>
              <a:ext uri="{FF2B5EF4-FFF2-40B4-BE49-F238E27FC236}">
                <a16:creationId xmlns:a16="http://schemas.microsoft.com/office/drawing/2014/main" id="{F47D8E19-4988-F0AB-C08A-1C39AFBAD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352800"/>
            <a:ext cx="250031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a:extLst>
              <a:ext uri="{FF2B5EF4-FFF2-40B4-BE49-F238E27FC236}">
                <a16:creationId xmlns:a16="http://schemas.microsoft.com/office/drawing/2014/main" id="{3848A6EE-1362-4CA2-A60B-BCD89D9EDC5C}"/>
              </a:ext>
            </a:extLst>
          </p:cNvPr>
          <p:cNvSpPr>
            <a:spLocks noChangeArrowheads="1"/>
          </p:cNvSpPr>
          <p:nvPr/>
        </p:nvSpPr>
        <p:spPr bwMode="auto">
          <a:xfrm>
            <a:off x="0" y="22860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4000" dirty="0">
                <a:solidFill>
                  <a:srgbClr val="FFFF00"/>
                </a:solidFill>
              </a:rPr>
              <a:t>I noticed that any reflexive response in the client revealed the presence of a </a:t>
            </a:r>
            <a:r>
              <a:rPr lang="en-US" altLang="en-US" sz="4000" dirty="0" err="1">
                <a:solidFill>
                  <a:srgbClr val="FFFF00"/>
                </a:solidFill>
              </a:rPr>
              <a:t>Brainspot</a:t>
            </a:r>
            <a:endParaRPr lang="en-US" altLang="en-US" sz="4000" dirty="0">
              <a:solidFill>
                <a:srgbClr val="FFFF00"/>
              </a:solidFill>
            </a:endParaRPr>
          </a:p>
        </p:txBody>
      </p:sp>
      <p:pic>
        <p:nvPicPr>
          <p:cNvPr id="64515" name="Picture 2">
            <a:extLst>
              <a:ext uri="{FF2B5EF4-FFF2-40B4-BE49-F238E27FC236}">
                <a16:creationId xmlns:a16="http://schemas.microsoft.com/office/drawing/2014/main" id="{CAA09552-01B6-CFB9-1227-54208C327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571750"/>
            <a:ext cx="44196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4A656EE0-5BDD-96F8-494B-9F24DA2A34B8}"/>
              </a:ext>
            </a:extLst>
          </p:cNvPr>
          <p:cNvSpPr>
            <a:spLocks noChangeArrowheads="1"/>
          </p:cNvSpPr>
          <p:nvPr/>
        </p:nvSpPr>
        <p:spPr bwMode="auto">
          <a:xfrm>
            <a:off x="0" y="22860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200" dirty="0">
                <a:solidFill>
                  <a:srgbClr val="FFFF00"/>
                </a:solidFill>
              </a:rPr>
              <a:t>During the following years I discovered many ways of locating relevant eye positions in the field of vision</a:t>
            </a:r>
          </a:p>
        </p:txBody>
      </p:sp>
      <p:pic>
        <p:nvPicPr>
          <p:cNvPr id="66563" name="Picture 6">
            <a:extLst>
              <a:ext uri="{FF2B5EF4-FFF2-40B4-BE49-F238E27FC236}">
                <a16:creationId xmlns:a16="http://schemas.microsoft.com/office/drawing/2014/main" id="{3082D3CA-E165-57B7-3B6E-BE6D0124D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05000"/>
            <a:ext cx="7467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a:extLst>
              <a:ext uri="{FF2B5EF4-FFF2-40B4-BE49-F238E27FC236}">
                <a16:creationId xmlns:a16="http://schemas.microsoft.com/office/drawing/2014/main" id="{5F8D374C-4020-F692-EA4E-261618CC8EBB}"/>
              </a:ext>
            </a:extLst>
          </p:cNvPr>
          <p:cNvSpPr>
            <a:spLocks noChangeArrowheads="1"/>
          </p:cNvSpPr>
          <p:nvPr/>
        </p:nvSpPr>
        <p:spPr bwMode="auto">
          <a:xfrm>
            <a:off x="0" y="533400"/>
            <a:ext cx="89154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4800">
                <a:solidFill>
                  <a:srgbClr val="FFFF00"/>
                </a:solidFill>
              </a:rPr>
              <a:t>These include: </a:t>
            </a:r>
          </a:p>
          <a:p>
            <a:pPr algn="ctr">
              <a:buClr>
                <a:srgbClr val="000000"/>
              </a:buClr>
              <a:buSzPct val="100000"/>
              <a:buFont typeface="Times New Roman" panose="02020603050405020304" pitchFamily="18" charset="0"/>
              <a:buNone/>
            </a:pPr>
            <a:endParaRPr lang="en-US" altLang="en-US" sz="4800">
              <a:solidFill>
                <a:srgbClr val="FFFF00"/>
              </a:solidFill>
            </a:endParaRPr>
          </a:p>
          <a:p>
            <a:pPr algn="ctr">
              <a:buClr>
                <a:srgbClr val="000000"/>
              </a:buClr>
              <a:buSzPct val="100000"/>
              <a:buFont typeface="Times New Roman" panose="02020603050405020304" pitchFamily="18" charset="0"/>
              <a:buNone/>
            </a:pPr>
            <a:r>
              <a:rPr lang="en-US" altLang="en-US" sz="4800">
                <a:solidFill>
                  <a:srgbClr val="FFFF00"/>
                </a:solidFill>
              </a:rPr>
              <a:t>Outside Window Brainspotting (BSP)</a:t>
            </a:r>
          </a:p>
          <a:p>
            <a:pPr algn="ctr">
              <a:buClr>
                <a:srgbClr val="000000"/>
              </a:buClr>
              <a:buSzPct val="100000"/>
              <a:buFont typeface="Times New Roman" panose="02020603050405020304" pitchFamily="18" charset="0"/>
              <a:buNone/>
            </a:pPr>
            <a:endParaRPr lang="en-US" altLang="en-US" sz="4800">
              <a:solidFill>
                <a:srgbClr val="FFFF00"/>
              </a:solidFill>
            </a:endParaRPr>
          </a:p>
          <a:p>
            <a:pPr algn="ctr">
              <a:buClr>
                <a:srgbClr val="000000"/>
              </a:buClr>
              <a:buSzPct val="100000"/>
              <a:buFont typeface="Times New Roman" panose="02020603050405020304" pitchFamily="18" charset="0"/>
              <a:buNone/>
            </a:pPr>
            <a:r>
              <a:rPr lang="en-US" altLang="en-US" sz="4800">
                <a:solidFill>
                  <a:srgbClr val="FFFF00"/>
                </a:solidFill>
              </a:rPr>
              <a:t> Inside Window BSP </a:t>
            </a:r>
          </a:p>
          <a:p>
            <a:pPr algn="ctr">
              <a:buClr>
                <a:srgbClr val="000000"/>
              </a:buClr>
              <a:buSzPct val="100000"/>
              <a:buFont typeface="Times New Roman" panose="02020603050405020304" pitchFamily="18" charset="0"/>
              <a:buNone/>
            </a:pPr>
            <a:endParaRPr lang="en-US" altLang="en-US" sz="4800">
              <a:solidFill>
                <a:srgbClr val="FFFF00"/>
              </a:solidFill>
            </a:endParaRPr>
          </a:p>
          <a:p>
            <a:pPr algn="ctr">
              <a:buClr>
                <a:srgbClr val="000000"/>
              </a:buClr>
              <a:buSzPct val="100000"/>
              <a:buFont typeface="Times New Roman" panose="02020603050405020304" pitchFamily="18" charset="0"/>
              <a:buNone/>
            </a:pPr>
            <a:r>
              <a:rPr lang="en-US" altLang="en-US" sz="4800">
                <a:solidFill>
                  <a:srgbClr val="FFFF00"/>
                </a:solidFill>
              </a:rPr>
              <a:t>Gazespotting </a:t>
            </a:r>
          </a:p>
          <a:p>
            <a:pPr algn="ctr">
              <a:buClr>
                <a:srgbClr val="000000"/>
              </a:buClr>
              <a:buSzPct val="100000"/>
              <a:buFont typeface="Times New Roman" panose="02020603050405020304" pitchFamily="18" charset="0"/>
              <a:buNone/>
            </a:pPr>
            <a:endParaRPr lang="en-US" altLang="en-US" sz="3200">
              <a:solidFill>
                <a:srgbClr val="FF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a:extLst>
              <a:ext uri="{FF2B5EF4-FFF2-40B4-BE49-F238E27FC236}">
                <a16:creationId xmlns:a16="http://schemas.microsoft.com/office/drawing/2014/main" id="{D95885BD-D99B-3BCE-AA0A-87B0CC098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038600"/>
            <a:ext cx="3048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4">
            <a:extLst>
              <a:ext uri="{FF2B5EF4-FFF2-40B4-BE49-F238E27FC236}">
                <a16:creationId xmlns:a16="http://schemas.microsoft.com/office/drawing/2014/main" id="{15C970BB-8888-1A99-E921-F0B8999FD5CF}"/>
              </a:ext>
            </a:extLst>
          </p:cNvPr>
          <p:cNvSpPr>
            <a:spLocks noChangeArrowheads="1"/>
          </p:cNvSpPr>
          <p:nvPr/>
        </p:nvSpPr>
        <p:spPr bwMode="auto">
          <a:xfrm>
            <a:off x="609600" y="76200"/>
            <a:ext cx="7315200" cy="4033838"/>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In “Outside Window” Brainspotting the therapist observes the client’s eyes while tracking</a:t>
            </a:r>
            <a:r>
              <a:rPr lang="en-US" sz="3200" dirty="0">
                <a:solidFill>
                  <a:srgbClr val="FFFF00"/>
                </a:solidFill>
                <a:latin typeface="Tahoma" pitchFamily="32" charset="0"/>
                <a:ea typeface="MS Gothic" charset="-128"/>
              </a:rPr>
              <a:t> </a:t>
            </a:r>
            <a:r>
              <a:rPr lang="en-US" sz="3200" dirty="0">
                <a:solidFill>
                  <a:srgbClr val="FFFF00"/>
                </a:solidFill>
                <a:effectLst>
                  <a:outerShdw blurRad="38100" dist="38100" dir="2700000" algn="tl">
                    <a:srgbClr val="000000"/>
                  </a:outerShdw>
                </a:effectLst>
                <a:latin typeface="Tahoma" pitchFamily="32" charset="0"/>
                <a:ea typeface="MS Gothic" charset="-128"/>
              </a:rPr>
              <a:t>micro-slowly, </a:t>
            </a:r>
          </a:p>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  searching for reflexive </a:t>
            </a:r>
          </a:p>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   responses, without the </a:t>
            </a:r>
          </a:p>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client’s awareness or </a:t>
            </a:r>
          </a:p>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active participation</a:t>
            </a:r>
          </a:p>
        </p:txBody>
      </p:sp>
      <p:pic>
        <p:nvPicPr>
          <p:cNvPr id="70660" name="Picture 7" descr="Image result for african american eye">
            <a:extLst>
              <a:ext uri="{FF2B5EF4-FFF2-40B4-BE49-F238E27FC236}">
                <a16:creationId xmlns:a16="http://schemas.microsoft.com/office/drawing/2014/main" id="{2136C67F-21EE-5EDE-7E0B-BC1577AF2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925638"/>
            <a:ext cx="2057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9" descr="Image result for asian eye">
            <a:extLst>
              <a:ext uri="{FF2B5EF4-FFF2-40B4-BE49-F238E27FC236}">
                <a16:creationId xmlns:a16="http://schemas.microsoft.com/office/drawing/2014/main" id="{57CBB16C-3D77-FDAA-A8A4-0D7A972CB9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139950"/>
            <a:ext cx="1905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6EA14688-36E7-0E46-CA9D-6B53F7FE6FC3}"/>
              </a:ext>
            </a:extLst>
          </p:cNvPr>
          <p:cNvSpPr>
            <a:spLocks noChangeArrowheads="1"/>
          </p:cNvSpPr>
          <p:nvPr/>
        </p:nvSpPr>
        <p:spPr bwMode="auto">
          <a:xfrm>
            <a:off x="0" y="-76200"/>
            <a:ext cx="9144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4400" dirty="0">
                <a:solidFill>
                  <a:srgbClr val="FFFF00"/>
                </a:solidFill>
              </a:rPr>
              <a:t>13,001  Therapists trained in Brainspotting</a:t>
            </a:r>
          </a:p>
          <a:p>
            <a:pPr algn="ctr">
              <a:buClr>
                <a:srgbClr val="000000"/>
              </a:buClr>
              <a:buSzPct val="100000"/>
              <a:buFont typeface="Times New Roman" panose="02020603050405020304" pitchFamily="18" charset="0"/>
              <a:buNone/>
            </a:pPr>
            <a:r>
              <a:rPr lang="en-US" altLang="en-US" sz="3600" dirty="0">
                <a:solidFill>
                  <a:srgbClr val="FFFF00"/>
                </a:solidFill>
              </a:rPr>
              <a:t>125 BSP Trainers Internationally</a:t>
            </a:r>
          </a:p>
        </p:txBody>
      </p:sp>
      <p:sp>
        <p:nvSpPr>
          <p:cNvPr id="41987" name="Rectangle 2">
            <a:extLst>
              <a:ext uri="{FF2B5EF4-FFF2-40B4-BE49-F238E27FC236}">
                <a16:creationId xmlns:a16="http://schemas.microsoft.com/office/drawing/2014/main" id="{19CC8471-FCCE-FBFF-CAA0-20A8EDA74842}"/>
              </a:ext>
            </a:extLst>
          </p:cNvPr>
          <p:cNvSpPr>
            <a:spLocks noChangeArrowheads="1"/>
          </p:cNvSpPr>
          <p:nvPr/>
        </p:nvSpPr>
        <p:spPr bwMode="auto">
          <a:xfrm>
            <a:off x="0" y="2057400"/>
            <a:ext cx="9144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2800" dirty="0">
                <a:solidFill>
                  <a:srgbClr val="FFFF00"/>
                </a:solidFill>
              </a:rPr>
              <a:t>Argentina, Armenia, Australia, Austria, Azerbaijan, Belgium, Brazil, Canada, Chile, China, Costa Rica, Croatia, Ecuador, El Salvador, France, Latvia, Germany, Greece,  Hungary, India, Indonesia, Israel, Italy, Japan, Madagascar, Mexico, The Netherlands, New Zealand, Norway, Panama, Paraguay, Philippines, Poland, Portugal, Romania, Russia, Samoa, Senegal, Slovenia, Serbia, South Africa, South Korea, Spain, Sweden, Switzerland, Taiwan, Thailand, Turkey, U.S., Ukraine, UK</a:t>
            </a:r>
          </a:p>
        </p:txBody>
      </p:sp>
    </p:spTree>
    <p:extLst>
      <p:ext uri="{BB962C8B-B14F-4D97-AF65-F5344CB8AC3E}">
        <p14:creationId xmlns:p14="http://schemas.microsoft.com/office/powerpoint/2010/main" val="247619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a:extLst>
              <a:ext uri="{FF2B5EF4-FFF2-40B4-BE49-F238E27FC236}">
                <a16:creationId xmlns:a16="http://schemas.microsoft.com/office/drawing/2014/main" id="{60004831-4EEF-53ED-871F-889EB5FF20EA}"/>
              </a:ext>
            </a:extLst>
          </p:cNvPr>
          <p:cNvSpPr>
            <a:spLocks noChangeArrowheads="1"/>
          </p:cNvSpPr>
          <p:nvPr/>
        </p:nvSpPr>
        <p:spPr bwMode="auto">
          <a:xfrm>
            <a:off x="0" y="4575175"/>
            <a:ext cx="9144000" cy="2063750"/>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We can observe a multitude of reflexive responses including eye wobbles, freezes, blinks, facial tics, brow furrowing, sniffs, swallows, head nods &amp; body shifting</a:t>
            </a:r>
          </a:p>
        </p:txBody>
      </p:sp>
      <p:sp>
        <p:nvSpPr>
          <p:cNvPr id="76802" name="Rectangle 2">
            <a:extLst>
              <a:ext uri="{FF2B5EF4-FFF2-40B4-BE49-F238E27FC236}">
                <a16:creationId xmlns:a16="http://schemas.microsoft.com/office/drawing/2014/main" id="{C786C8CE-54A2-1ED7-0A07-5B9832EA4A60}"/>
              </a:ext>
            </a:extLst>
          </p:cNvPr>
          <p:cNvSpPr>
            <a:spLocks noChangeArrowheads="1"/>
          </p:cNvSpPr>
          <p:nvPr/>
        </p:nvSpPr>
        <p:spPr bwMode="auto">
          <a:xfrm>
            <a:off x="2057400" y="304800"/>
            <a:ext cx="5410200" cy="771525"/>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00"/>
                </a:solidFill>
                <a:effectLst>
                  <a:outerShdw blurRad="38100" dist="38100" dir="2700000" algn="tl">
                    <a:srgbClr val="000000"/>
                  </a:outerShdw>
                </a:effectLst>
                <a:latin typeface="Tahoma" pitchFamily="32" charset="0"/>
                <a:ea typeface="MS Gothic" charset="-128"/>
              </a:rPr>
              <a:t>Outside Window</a:t>
            </a:r>
          </a:p>
        </p:txBody>
      </p:sp>
      <p:pic>
        <p:nvPicPr>
          <p:cNvPr id="72708" name="Picture 3">
            <a:extLst>
              <a:ext uri="{FF2B5EF4-FFF2-40B4-BE49-F238E27FC236}">
                <a16:creationId xmlns:a16="http://schemas.microsoft.com/office/drawing/2014/main" id="{AED4F71F-4BBA-BCFC-769C-290FDED08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066800"/>
            <a:ext cx="59245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2709" name="Picture 7" descr="Image result for finger pointing up">
            <a:extLst>
              <a:ext uri="{FF2B5EF4-FFF2-40B4-BE49-F238E27FC236}">
                <a16:creationId xmlns:a16="http://schemas.microsoft.com/office/drawing/2014/main" id="{E0592B9C-0A44-6D66-F4EA-3124E8E7E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133600"/>
            <a:ext cx="2667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a:extLst>
              <a:ext uri="{FF2B5EF4-FFF2-40B4-BE49-F238E27FC236}">
                <a16:creationId xmlns:a16="http://schemas.microsoft.com/office/drawing/2014/main" id="{89DED2B3-B8AD-5BAE-0976-F6916FE83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04800"/>
            <a:ext cx="29733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4755" name="Picture 3">
            <a:extLst>
              <a:ext uri="{FF2B5EF4-FFF2-40B4-BE49-F238E27FC236}">
                <a16:creationId xmlns:a16="http://schemas.microsoft.com/office/drawing/2014/main" id="{FBDC9B0A-F262-BE02-609D-75021DE51E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371600"/>
            <a:ext cx="8366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4">
            <a:extLst>
              <a:ext uri="{FF2B5EF4-FFF2-40B4-BE49-F238E27FC236}">
                <a16:creationId xmlns:a16="http://schemas.microsoft.com/office/drawing/2014/main" id="{204B0F4B-5E27-D320-3D31-3644893BFC04}"/>
              </a:ext>
            </a:extLst>
          </p:cNvPr>
          <p:cNvSpPr>
            <a:spLocks noChangeArrowheads="1"/>
          </p:cNvSpPr>
          <p:nvPr/>
        </p:nvSpPr>
        <p:spPr bwMode="auto">
          <a:xfrm>
            <a:off x="76200" y="1447800"/>
            <a:ext cx="5105400" cy="4525963"/>
          </a:xfrm>
          <a:prstGeom prst="rect">
            <a:avLst/>
          </a:prstGeom>
          <a:noFill/>
          <a:ln w="9525">
            <a:noFill/>
            <a:round/>
            <a:headEnd/>
            <a:tailEnd/>
          </a:ln>
          <a:effectLst/>
        </p:spPr>
        <p:txBody>
          <a:bodyPr lIns="90000" tIns="46800" rIns="90000" bIns="46800">
            <a:spAutoFit/>
          </a:bodyPr>
          <a:lstStyle/>
          <a:p>
            <a:pP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When a Brainspot is activated, the deep brain appears to reflexively signal the therapist, beyond the awareness of the client’s neocortex, that an area of relevance has been located</a:t>
            </a:r>
          </a:p>
        </p:txBody>
      </p:sp>
      <p:pic>
        <p:nvPicPr>
          <p:cNvPr id="74757" name="Picture 7" descr="Image result for reflexes">
            <a:extLst>
              <a:ext uri="{FF2B5EF4-FFF2-40B4-BE49-F238E27FC236}">
                <a16:creationId xmlns:a16="http://schemas.microsoft.com/office/drawing/2014/main" id="{920E6325-17AB-D22F-EE79-A7E1B6943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0175" y="3429000"/>
            <a:ext cx="3857625"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a:extLst>
              <a:ext uri="{FF2B5EF4-FFF2-40B4-BE49-F238E27FC236}">
                <a16:creationId xmlns:a16="http://schemas.microsoft.com/office/drawing/2014/main" id="{988CEDB4-C586-3BAB-2007-5BB0EAC1F238}"/>
              </a:ext>
            </a:extLst>
          </p:cNvPr>
          <p:cNvSpPr>
            <a:spLocks noChangeArrowheads="1"/>
          </p:cNvSpPr>
          <p:nvPr/>
        </p:nvSpPr>
        <p:spPr bwMode="auto">
          <a:xfrm>
            <a:off x="0" y="217488"/>
            <a:ext cx="9144000" cy="2063750"/>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What started as Brainspotting I later called Outside Window as I realized Brainspots can be located &amp; processed from the Inside Window of the client’s felt sense</a:t>
            </a:r>
            <a:r>
              <a:rPr lang="en-US" dirty="0">
                <a:solidFill>
                  <a:srgbClr val="FF0066"/>
                </a:solidFill>
                <a:effectLst>
                  <a:outerShdw blurRad="38100" dist="38100" dir="2700000" algn="tl">
                    <a:srgbClr val="000000"/>
                  </a:outerShdw>
                </a:effectLst>
                <a:latin typeface="Tahoma" pitchFamily="32" charset="0"/>
                <a:ea typeface="MS Gothic" charset="-128"/>
              </a:rPr>
              <a:t> </a:t>
            </a:r>
          </a:p>
        </p:txBody>
      </p:sp>
      <p:pic>
        <p:nvPicPr>
          <p:cNvPr id="76803" name="Picture 2">
            <a:extLst>
              <a:ext uri="{FF2B5EF4-FFF2-40B4-BE49-F238E27FC236}">
                <a16:creationId xmlns:a16="http://schemas.microsoft.com/office/drawing/2014/main" id="{C132491D-C250-4553-F9B9-541A09D04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943475"/>
            <a:ext cx="32004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4" name="Picture 3">
            <a:extLst>
              <a:ext uri="{FF2B5EF4-FFF2-40B4-BE49-F238E27FC236}">
                <a16:creationId xmlns:a16="http://schemas.microsoft.com/office/drawing/2014/main" id="{B5B5FF70-7B95-64B6-6CBC-9C3E53494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438400"/>
            <a:ext cx="3200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4">
            <a:extLst>
              <a:ext uri="{FF2B5EF4-FFF2-40B4-BE49-F238E27FC236}">
                <a16:creationId xmlns:a16="http://schemas.microsoft.com/office/drawing/2014/main" id="{4BCAF8A3-996C-BF57-7125-5EF66D252D07}"/>
              </a:ext>
            </a:extLst>
          </p:cNvPr>
          <p:cNvSpPr>
            <a:spLocks noChangeArrowheads="1"/>
          </p:cNvSpPr>
          <p:nvPr/>
        </p:nvSpPr>
        <p:spPr bwMode="auto">
          <a:xfrm>
            <a:off x="2286000" y="2819400"/>
            <a:ext cx="3962400" cy="520700"/>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dirty="0">
                <a:solidFill>
                  <a:srgbClr val="0000CC"/>
                </a:solidFill>
                <a:effectLst>
                  <a:outerShdw blurRad="38100" dist="38100" dir="2700000" algn="tl">
                    <a:srgbClr val="000000"/>
                  </a:outerShdw>
                </a:effectLst>
                <a:latin typeface="Tahoma" pitchFamily="32" charset="0"/>
                <a:ea typeface="MS Gothic" charset="-128"/>
              </a:rPr>
              <a:t>  </a:t>
            </a:r>
            <a:r>
              <a:rPr lang="en-US" sz="2800" i="1" dirty="0">
                <a:solidFill>
                  <a:srgbClr val="FFFF00"/>
                </a:solidFill>
                <a:effectLst>
                  <a:outerShdw blurRad="38100" dist="38100" dir="2700000" algn="tl">
                    <a:srgbClr val="000000"/>
                  </a:outerShdw>
                </a:effectLst>
                <a:latin typeface="Tahoma" pitchFamily="32" charset="0"/>
                <a:ea typeface="MS Gothic" charset="-128"/>
              </a:rPr>
              <a:t>Outside   Window</a:t>
            </a:r>
          </a:p>
        </p:txBody>
      </p:sp>
      <p:sp>
        <p:nvSpPr>
          <p:cNvPr id="80901" name="Rectangle 5">
            <a:extLst>
              <a:ext uri="{FF2B5EF4-FFF2-40B4-BE49-F238E27FC236}">
                <a16:creationId xmlns:a16="http://schemas.microsoft.com/office/drawing/2014/main" id="{92550D6E-2BB0-1829-C95A-F056C9BE071B}"/>
              </a:ext>
            </a:extLst>
          </p:cNvPr>
          <p:cNvSpPr>
            <a:spLocks noChangeArrowheads="1"/>
          </p:cNvSpPr>
          <p:nvPr/>
        </p:nvSpPr>
        <p:spPr bwMode="auto">
          <a:xfrm>
            <a:off x="2971800" y="5257800"/>
            <a:ext cx="3200400" cy="520700"/>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dirty="0">
                <a:solidFill>
                  <a:srgbClr val="FFFF00"/>
                </a:solidFill>
                <a:effectLst>
                  <a:outerShdw blurRad="38100" dist="38100" dir="2700000" algn="tl">
                    <a:srgbClr val="000000"/>
                  </a:outerShdw>
                </a:effectLst>
                <a:latin typeface="Tahoma" pitchFamily="32" charset="0"/>
                <a:ea typeface="MS Gothic" charset="-128"/>
              </a:rPr>
              <a:t> </a:t>
            </a:r>
            <a:r>
              <a:rPr lang="en-US" sz="2800" i="1" dirty="0">
                <a:solidFill>
                  <a:srgbClr val="FFFF00"/>
                </a:solidFill>
                <a:effectLst>
                  <a:outerShdw blurRad="38100" dist="38100" dir="2700000" algn="tl">
                    <a:srgbClr val="000000"/>
                  </a:outerShdw>
                </a:effectLst>
                <a:latin typeface="Tahoma" pitchFamily="32" charset="0"/>
                <a:ea typeface="MS Gothic" charset="-128"/>
              </a:rPr>
              <a:t>Inside Window</a:t>
            </a:r>
          </a:p>
        </p:txBody>
      </p:sp>
      <p:sp>
        <p:nvSpPr>
          <p:cNvPr id="80902" name="Rectangle 6">
            <a:extLst>
              <a:ext uri="{FF2B5EF4-FFF2-40B4-BE49-F238E27FC236}">
                <a16:creationId xmlns:a16="http://schemas.microsoft.com/office/drawing/2014/main" id="{A25635FA-B69E-7342-8345-775C62635000}"/>
              </a:ext>
            </a:extLst>
          </p:cNvPr>
          <p:cNvSpPr>
            <a:spLocks noChangeArrowheads="1"/>
          </p:cNvSpPr>
          <p:nvPr/>
        </p:nvSpPr>
        <p:spPr bwMode="auto">
          <a:xfrm>
            <a:off x="4267200" y="4343400"/>
            <a:ext cx="533400" cy="581025"/>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i="1">
                <a:solidFill>
                  <a:srgbClr val="FFFF00"/>
                </a:solidFill>
                <a:effectLst>
                  <a:outerShdw blurRad="38100" dist="38100" dir="2700000" algn="tl">
                    <a:srgbClr val="000000"/>
                  </a:outerShdw>
                </a:effectLst>
                <a:latin typeface="Tahoma" pitchFamily="32" charset="0"/>
                <a:ea typeface="MS Gothic" charset="-128"/>
              </a:rPr>
              <a:t>&amp;</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EE8EA9-C5FA-F4E8-81FA-A98D35F30521}"/>
              </a:ext>
            </a:extLst>
          </p:cNvPr>
          <p:cNvSpPr>
            <a:spLocks noChangeArrowheads="1"/>
          </p:cNvSpPr>
          <p:nvPr/>
        </p:nvSpPr>
        <p:spPr bwMode="auto">
          <a:xfrm>
            <a:off x="0" y="2754313"/>
            <a:ext cx="9144000" cy="1817687"/>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dirty="0">
                <a:solidFill>
                  <a:srgbClr val="FFFF00"/>
                </a:solidFill>
                <a:effectLst>
                  <a:outerShdw blurRad="38100" dist="38100" dir="2700000" algn="tl">
                    <a:srgbClr val="000000"/>
                  </a:outerShdw>
                </a:effectLst>
                <a:latin typeface="Tahoma" pitchFamily="32" charset="0"/>
                <a:ea typeface="MS Gothic" charset="-128"/>
              </a:rPr>
              <a:t>In Inside Window Brainspotting the therapist and client participate together to locate Brainspots through the client’s felt sense of the highest intensity of somatic activation</a:t>
            </a:r>
          </a:p>
        </p:txBody>
      </p:sp>
      <p:pic>
        <p:nvPicPr>
          <p:cNvPr id="78851" name="Picture 11" descr="Image result for black child looking in the mirror">
            <a:extLst>
              <a:ext uri="{FF2B5EF4-FFF2-40B4-BE49-F238E27FC236}">
                <a16:creationId xmlns:a16="http://schemas.microsoft.com/office/drawing/2014/main" id="{C0576B90-50B1-09C9-1F43-B6BB6DD37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63"/>
            <a:ext cx="350520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13" descr="Image result for two mexican children playing">
            <a:extLst>
              <a:ext uri="{FF2B5EF4-FFF2-40B4-BE49-F238E27FC236}">
                <a16:creationId xmlns:a16="http://schemas.microsoft.com/office/drawing/2014/main" id="{ADEC27DE-C280-69F6-D524-AD55F93D1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50825"/>
            <a:ext cx="2811463"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15" descr="Image result for interracial therapy">
            <a:extLst>
              <a:ext uri="{FF2B5EF4-FFF2-40B4-BE49-F238E27FC236}">
                <a16:creationId xmlns:a16="http://schemas.microsoft.com/office/drawing/2014/main" id="{5D16A88B-4F4B-62F1-9FD9-E88BA3DEC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788" y="4814888"/>
            <a:ext cx="3529012"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17" descr="Image result for teachers pointer">
            <a:extLst>
              <a:ext uri="{FF2B5EF4-FFF2-40B4-BE49-F238E27FC236}">
                <a16:creationId xmlns:a16="http://schemas.microsoft.com/office/drawing/2014/main" id="{2BAC0629-4DA1-FC39-9EA1-713200947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257800"/>
            <a:ext cx="2405063"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5">
            <a:extLst>
              <a:ext uri="{FF2B5EF4-FFF2-40B4-BE49-F238E27FC236}">
                <a16:creationId xmlns:a16="http://schemas.microsoft.com/office/drawing/2014/main" id="{DE65FD35-DEC9-EE62-8E6D-E7BBBABA50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52900" y="4495800"/>
            <a:ext cx="39624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A48A729-2042-CE3C-89E7-DAEB7091F440}"/>
              </a:ext>
            </a:extLst>
          </p:cNvPr>
          <p:cNvSpPr>
            <a:spLocks noChangeArrowheads="1"/>
          </p:cNvSpPr>
          <p:nvPr/>
        </p:nvSpPr>
        <p:spPr bwMode="auto">
          <a:xfrm>
            <a:off x="152400" y="3200400"/>
            <a:ext cx="8991600" cy="3541713"/>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In Inside Window Brainspotting eye positions are divided into two axes, X and Y. First we find the most activated (access) spot horizontally (left, center and right along the X axis) from there we explore vertically (above, at or below eye level on the Y axis) </a:t>
            </a:r>
          </a:p>
        </p:txBody>
      </p:sp>
      <p:pic>
        <p:nvPicPr>
          <p:cNvPr id="80899" name="Picture 6">
            <a:extLst>
              <a:ext uri="{FF2B5EF4-FFF2-40B4-BE49-F238E27FC236}">
                <a16:creationId xmlns:a16="http://schemas.microsoft.com/office/drawing/2014/main" id="{6FCC8E6D-DFF5-C91E-9BD4-EC588A6C7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457200"/>
            <a:ext cx="5715000" cy="25908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a:extLst>
              <a:ext uri="{FF2B5EF4-FFF2-40B4-BE49-F238E27FC236}">
                <a16:creationId xmlns:a16="http://schemas.microsoft.com/office/drawing/2014/main" id="{F3FC6535-7D3F-2AA9-2FBA-81756A6AC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90600"/>
            <a:ext cx="34813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2947" name="Rectangle 2">
            <a:extLst>
              <a:ext uri="{FF2B5EF4-FFF2-40B4-BE49-F238E27FC236}">
                <a16:creationId xmlns:a16="http://schemas.microsoft.com/office/drawing/2014/main" id="{36A304D8-2CC2-0945-D502-0EBF1595169F}"/>
              </a:ext>
            </a:extLst>
          </p:cNvPr>
          <p:cNvSpPr>
            <a:spLocks noChangeArrowheads="1"/>
          </p:cNvSpPr>
          <p:nvPr/>
        </p:nvSpPr>
        <p:spPr bwMode="auto">
          <a:xfrm>
            <a:off x="18875" y="5257800"/>
            <a:ext cx="9144000" cy="187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rgbClr val="FFFFFF"/>
                </a:solidFill>
                <a:latin typeface="Corbel" panose="020B0503020204020204" pitchFamily="34" charset="0"/>
                <a:ea typeface="MS Gothic" panose="020B0609070205080204" pitchFamily="49" charset="-128"/>
              </a:defRPr>
            </a:lvl1pPr>
            <a:lvl2pPr>
              <a:spcBef>
                <a:spcPts val="6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FFFFFF"/>
                </a:solidFill>
                <a:latin typeface="Corbel" panose="020B050302020402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Corbel" panose="020B0503020204020204" pitchFamily="34" charset="0"/>
                <a:ea typeface="MS Gothic" panose="020B0609070205080204" pitchFamily="49" charset="-128"/>
              </a:defRPr>
            </a:lvl3pPr>
            <a:lvl4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FFFFFF"/>
                </a:solidFill>
                <a:latin typeface="Corbel" panose="020B050302020402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9pPr>
          </a:lstStyle>
          <a:p>
            <a:pPr algn="ctr">
              <a:spcBef>
                <a:spcPct val="0"/>
              </a:spcBef>
            </a:pPr>
            <a:r>
              <a:rPr lang="en-US" altLang="en-US" sz="2800" dirty="0">
                <a:solidFill>
                  <a:srgbClr val="FFFF00"/>
                </a:solidFill>
                <a:latin typeface="Tahoma" panose="020B0604030504040204" pitchFamily="34" charset="0"/>
              </a:rPr>
              <a:t>Fixed gazing while thinking or speaking is natural Brainspotting and can be harnessed. This can be observed and used by every therapist. </a:t>
            </a:r>
          </a:p>
          <a:p>
            <a:pPr algn="ctr">
              <a:spcBef>
                <a:spcPct val="0"/>
              </a:spcBef>
            </a:pPr>
            <a:endParaRPr lang="en-US" altLang="en-US" sz="3200" b="0" dirty="0">
              <a:solidFill>
                <a:srgbClr val="FFFF00"/>
              </a:solidFill>
              <a:latin typeface="Tahoma" panose="020B0604030504040204" pitchFamily="34" charset="0"/>
            </a:endParaRPr>
          </a:p>
        </p:txBody>
      </p:sp>
      <p:sp>
        <p:nvSpPr>
          <p:cNvPr id="82948" name="Rectangle 3">
            <a:extLst>
              <a:ext uri="{FF2B5EF4-FFF2-40B4-BE49-F238E27FC236}">
                <a16:creationId xmlns:a16="http://schemas.microsoft.com/office/drawing/2014/main" id="{E022B5CF-2491-C474-F3C7-65A8CD0316BF}"/>
              </a:ext>
            </a:extLst>
          </p:cNvPr>
          <p:cNvSpPr>
            <a:spLocks noChangeArrowheads="1"/>
          </p:cNvSpPr>
          <p:nvPr/>
        </p:nvSpPr>
        <p:spPr bwMode="auto">
          <a:xfrm>
            <a:off x="2209800" y="0"/>
            <a:ext cx="47767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rgbClr val="FFFFFF"/>
                </a:solidFill>
                <a:latin typeface="Corbel" panose="020B0503020204020204" pitchFamily="34" charset="0"/>
                <a:ea typeface="MS Gothic" panose="020B0609070205080204" pitchFamily="49" charset="-128"/>
              </a:defRPr>
            </a:lvl1pPr>
            <a:lvl2pPr>
              <a:spcBef>
                <a:spcPts val="6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FFFFFF"/>
                </a:solidFill>
                <a:latin typeface="Corbel" panose="020B050302020402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Corbel" panose="020B0503020204020204" pitchFamily="34" charset="0"/>
                <a:ea typeface="MS Gothic" panose="020B0609070205080204" pitchFamily="49" charset="-128"/>
              </a:defRPr>
            </a:lvl3pPr>
            <a:lvl4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FFFFFF"/>
                </a:solidFill>
                <a:latin typeface="Corbel" panose="020B050302020402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9pPr>
          </a:lstStyle>
          <a:p>
            <a:pPr algn="ctr">
              <a:spcBef>
                <a:spcPct val="0"/>
              </a:spcBef>
            </a:pPr>
            <a:r>
              <a:rPr lang="en-US" altLang="en-US" sz="5400">
                <a:solidFill>
                  <a:srgbClr val="FFFF00"/>
                </a:solidFill>
                <a:latin typeface="Tahoma" panose="020B0604030504040204" pitchFamily="34" charset="0"/>
              </a:rPr>
              <a:t>Gazespotting</a:t>
            </a:r>
          </a:p>
        </p:txBody>
      </p:sp>
      <p:pic>
        <p:nvPicPr>
          <p:cNvPr id="82949" name="Picture 2">
            <a:extLst>
              <a:ext uri="{FF2B5EF4-FFF2-40B4-BE49-F238E27FC236}">
                <a16:creationId xmlns:a16="http://schemas.microsoft.com/office/drawing/2014/main" id="{DCFA866E-BD2E-308C-0AEA-D4C2883AE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778" y="2895600"/>
            <a:ext cx="2895600"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6" descr="Image result for black boy gazing">
            <a:extLst>
              <a:ext uri="{FF2B5EF4-FFF2-40B4-BE49-F238E27FC236}">
                <a16:creationId xmlns:a16="http://schemas.microsoft.com/office/drawing/2014/main" id="{558BAA7A-2BB1-0748-CBA3-16F6301F13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555" y="2667000"/>
            <a:ext cx="434340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a:extLst>
              <a:ext uri="{FF2B5EF4-FFF2-40B4-BE49-F238E27FC236}">
                <a16:creationId xmlns:a16="http://schemas.microsoft.com/office/drawing/2014/main" id="{5EC33B99-F361-BFF7-0C84-7601E998F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1600"/>
            <a:ext cx="6477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4995" name="Rectangle 2">
            <a:extLst>
              <a:ext uri="{FF2B5EF4-FFF2-40B4-BE49-F238E27FC236}">
                <a16:creationId xmlns:a16="http://schemas.microsoft.com/office/drawing/2014/main" id="{18030473-F1AE-D567-E271-56F51D65F554}"/>
              </a:ext>
            </a:extLst>
          </p:cNvPr>
          <p:cNvSpPr>
            <a:spLocks noChangeArrowheads="1"/>
          </p:cNvSpPr>
          <p:nvPr/>
        </p:nvSpPr>
        <p:spPr bwMode="auto">
          <a:xfrm>
            <a:off x="0" y="0"/>
            <a:ext cx="9144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rgbClr val="FFFFFF"/>
                </a:solidFill>
                <a:latin typeface="Corbel" panose="020B0503020204020204" pitchFamily="34" charset="0"/>
                <a:ea typeface="MS Gothic" panose="020B0609070205080204" pitchFamily="49" charset="-128"/>
              </a:defRPr>
            </a:lvl1pPr>
            <a:lvl2pPr>
              <a:spcBef>
                <a:spcPts val="6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FFFFFF"/>
                </a:solidFill>
                <a:latin typeface="Corbel" panose="020B050302020402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Corbel" panose="020B0503020204020204" pitchFamily="34" charset="0"/>
                <a:ea typeface="MS Gothic" panose="020B0609070205080204" pitchFamily="49" charset="-128"/>
              </a:defRPr>
            </a:lvl3pPr>
            <a:lvl4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FFFFFF"/>
                </a:solidFill>
                <a:latin typeface="Corbel" panose="020B050302020402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9pPr>
          </a:lstStyle>
          <a:p>
            <a:pPr algn="ctr">
              <a:spcBef>
                <a:spcPct val="0"/>
              </a:spcBef>
            </a:pPr>
            <a:r>
              <a:rPr lang="en-US" altLang="en-US" sz="3200">
                <a:solidFill>
                  <a:srgbClr val="FFFF00"/>
                </a:solidFill>
                <a:latin typeface="Tahoma" panose="020B0604030504040204" pitchFamily="34" charset="0"/>
              </a:rPr>
              <a:t>It is hypothesized that a Brainspot is the activity in the subcortical brain in response to focused activation and eye position.</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0CC9E8-5201-6351-E815-574E3C1C90C2}"/>
              </a:ext>
            </a:extLst>
          </p:cNvPr>
          <p:cNvSpPr/>
          <p:nvPr/>
        </p:nvSpPr>
        <p:spPr>
          <a:xfrm>
            <a:off x="0" y="304800"/>
            <a:ext cx="9144000" cy="3970338"/>
          </a:xfrm>
          <a:prstGeom prst="rect">
            <a:avLst/>
          </a:prstGeom>
        </p:spPr>
        <p:txBody>
          <a:bodyPr>
            <a:spAutoFit/>
          </a:bodyPr>
          <a:lstStyle/>
          <a:p>
            <a:pPr>
              <a:buClr>
                <a:srgbClr val="000000"/>
              </a:buClr>
              <a:buSzPct val="100000"/>
              <a:buFont typeface="Times New Roman" panose="02020603050405020304" pitchFamily="18" charset="0"/>
              <a:buNone/>
              <a:defRPr/>
            </a:pPr>
            <a:r>
              <a:rPr lang="en-US" sz="3600" dirty="0">
                <a:solidFill>
                  <a:srgbClr val="FFFF00"/>
                </a:solidFill>
                <a:effectLst>
                  <a:outerShdw blurRad="38100" dist="38100" dir="2700000" algn="tl">
                    <a:srgbClr val="000000"/>
                  </a:outerShdw>
                </a:effectLst>
                <a:latin typeface="Tahoma" pitchFamily="32" charset="0"/>
                <a:ea typeface="MS Gothic" charset="-128"/>
              </a:rPr>
              <a:t>Every brain is a genius, containing one quadrillion (1-4,000,000,000,000,000) synaptic connections (Daniel Amen). This number is essentially infinite and unknowable to the </a:t>
            </a:r>
          </a:p>
          <a:p>
            <a:pPr>
              <a:buClr>
                <a:srgbClr val="000000"/>
              </a:buClr>
              <a:buSzPct val="100000"/>
              <a:buFont typeface="Times New Roman" panose="02020603050405020304" pitchFamily="18" charset="0"/>
              <a:buNone/>
              <a:defRPr/>
            </a:pPr>
            <a:r>
              <a:rPr lang="en-US" sz="3600" dirty="0">
                <a:solidFill>
                  <a:srgbClr val="FFFF00"/>
                </a:solidFill>
                <a:effectLst>
                  <a:outerShdw blurRad="38100" dist="38100" dir="2700000" algn="tl">
                    <a:srgbClr val="000000"/>
                  </a:outerShdw>
                </a:effectLst>
                <a:latin typeface="Tahoma" pitchFamily="32" charset="0"/>
                <a:ea typeface="MS Gothic" charset="-128"/>
              </a:rPr>
              <a:t>therapist who sits</a:t>
            </a:r>
          </a:p>
          <a:p>
            <a:pPr>
              <a:buClr>
                <a:srgbClr val="000000"/>
              </a:buClr>
              <a:buSzPct val="100000"/>
              <a:buFont typeface="Times New Roman" panose="02020603050405020304" pitchFamily="18" charset="0"/>
              <a:buNone/>
              <a:defRPr/>
            </a:pPr>
            <a:r>
              <a:rPr lang="en-US" sz="3600" dirty="0">
                <a:solidFill>
                  <a:srgbClr val="FFFF00"/>
                </a:solidFill>
                <a:effectLst>
                  <a:outerShdw blurRad="38100" dist="38100" dir="2700000" algn="tl">
                    <a:srgbClr val="000000"/>
                  </a:outerShdw>
                </a:effectLst>
                <a:latin typeface="Tahoma" pitchFamily="32" charset="0"/>
                <a:ea typeface="MS Gothic" charset="-128"/>
              </a:rPr>
              <a:t>in front of the client.</a:t>
            </a:r>
            <a:endParaRPr lang="en-US" sz="3600" dirty="0"/>
          </a:p>
        </p:txBody>
      </p:sp>
      <p:pic>
        <p:nvPicPr>
          <p:cNvPr id="105475" name="Picture 2">
            <a:extLst>
              <a:ext uri="{FF2B5EF4-FFF2-40B4-BE49-F238E27FC236}">
                <a16:creationId xmlns:a16="http://schemas.microsoft.com/office/drawing/2014/main" id="{52A70084-725C-942E-EDD3-EC7310A11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7300" y="2628900"/>
            <a:ext cx="4038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84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02360116-E06F-4917-FB8F-E3569349035D}"/>
              </a:ext>
            </a:extLst>
          </p:cNvPr>
          <p:cNvSpPr>
            <a:spLocks noChangeArrowheads="1"/>
          </p:cNvSpPr>
          <p:nvPr/>
        </p:nvSpPr>
        <p:spPr bwMode="auto">
          <a:xfrm>
            <a:off x="1447800" y="76200"/>
            <a:ext cx="5867400" cy="2309813"/>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dirty="0" err="1">
                <a:solidFill>
                  <a:srgbClr val="FFFF00"/>
                </a:solidFill>
                <a:latin typeface="Times New Roman" pitchFamily="16" charset="0"/>
                <a:ea typeface="MS Gothic" charset="-128"/>
              </a:rPr>
              <a:t>Ἓν</a:t>
            </a:r>
            <a:r>
              <a:rPr lang="en-US" sz="3600" dirty="0">
                <a:solidFill>
                  <a:srgbClr val="FFFF00"/>
                </a:solidFill>
                <a:latin typeface="Times New Roman" pitchFamily="16" charset="0"/>
                <a:ea typeface="MS Gothic" charset="-128"/>
              </a:rPr>
              <a:t> </a:t>
            </a:r>
            <a:r>
              <a:rPr lang="en-US" sz="3600" dirty="0" err="1">
                <a:solidFill>
                  <a:srgbClr val="FFFF00"/>
                </a:solidFill>
                <a:latin typeface="Times New Roman" pitchFamily="16" charset="0"/>
                <a:ea typeface="MS Gothic" charset="-128"/>
              </a:rPr>
              <a:t>οἶδ</a:t>
            </a:r>
            <a:r>
              <a:rPr lang="en-US" sz="3600" dirty="0">
                <a:solidFill>
                  <a:srgbClr val="FFFF00"/>
                </a:solidFill>
                <a:latin typeface="Times New Roman" pitchFamily="16" charset="0"/>
                <a:ea typeface="MS Gothic" charset="-128"/>
              </a:rPr>
              <a:t>α ὅτι οὐδὲν οἶδα”</a:t>
            </a:r>
          </a:p>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dirty="0">
                <a:solidFill>
                  <a:srgbClr val="FFFF00"/>
                </a:solidFill>
                <a:ea typeface="MS Gothic" charset="-128"/>
                <a:cs typeface="Tahoma" pitchFamily="34" charset="0"/>
              </a:rPr>
              <a:t>“I know one thing - </a:t>
            </a:r>
          </a:p>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dirty="0">
                <a:solidFill>
                  <a:srgbClr val="FFFF00"/>
                </a:solidFill>
                <a:ea typeface="MS Gothic" charset="-128"/>
                <a:cs typeface="Tahoma" pitchFamily="34" charset="0"/>
              </a:rPr>
              <a:t>that I know nothing”</a:t>
            </a:r>
            <a:endParaRPr lang="en-US" b="0" dirty="0">
              <a:solidFill>
                <a:srgbClr val="FFFF00"/>
              </a:solidFill>
              <a:effectLst>
                <a:outerShdw blurRad="38100" dist="38100" dir="2700000" algn="tl">
                  <a:srgbClr val="C0C0C0"/>
                </a:outerShdw>
              </a:effectLst>
              <a:latin typeface="Tahoma" pitchFamily="32" charset="0"/>
              <a:ea typeface="MS Gothic" charset="-128"/>
            </a:endParaRPr>
          </a:p>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dirty="0">
                <a:solidFill>
                  <a:srgbClr val="FFFF00"/>
                </a:solidFill>
                <a:effectLst>
                  <a:outerShdw blurRad="38100" dist="38100" dir="2700000" algn="tl">
                    <a:srgbClr val="C0C0C0"/>
                  </a:outerShdw>
                </a:effectLst>
                <a:latin typeface="Tahoma" pitchFamily="32" charset="0"/>
                <a:ea typeface="MS Gothic" charset="-128"/>
              </a:rPr>
              <a:t>Socrates</a:t>
            </a:r>
          </a:p>
        </p:txBody>
      </p:sp>
      <p:pic>
        <p:nvPicPr>
          <p:cNvPr id="106499" name="Picture 2">
            <a:extLst>
              <a:ext uri="{FF2B5EF4-FFF2-40B4-BE49-F238E27FC236}">
                <a16:creationId xmlns:a16="http://schemas.microsoft.com/office/drawing/2014/main" id="{16A2AC35-B26B-CB5D-2AC4-4FA219BCF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2386013"/>
            <a:ext cx="2590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6500" name="Rectangle 1">
            <a:extLst>
              <a:ext uri="{FF2B5EF4-FFF2-40B4-BE49-F238E27FC236}">
                <a16:creationId xmlns:a16="http://schemas.microsoft.com/office/drawing/2014/main" id="{5F4C1D32-5199-C292-795B-D541463B0C96}"/>
              </a:ext>
            </a:extLst>
          </p:cNvPr>
          <p:cNvSpPr>
            <a:spLocks noChangeArrowheads="1"/>
          </p:cNvSpPr>
          <p:nvPr/>
        </p:nvSpPr>
        <p:spPr bwMode="auto">
          <a:xfrm>
            <a:off x="1368425" y="5662613"/>
            <a:ext cx="604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buClr>
                <a:srgbClr val="000000"/>
              </a:buClr>
              <a:buSzPct val="100000"/>
              <a:buFont typeface="Times New Roman" panose="02020603050405020304" pitchFamily="18" charset="0"/>
              <a:buNone/>
            </a:pPr>
            <a:r>
              <a:rPr lang="en-US" altLang="en-US" sz="3600">
                <a:solidFill>
                  <a:srgbClr val="FFFF00"/>
                </a:solidFill>
                <a:cs typeface="Tahoma" panose="020B0604030504040204" pitchFamily="34" charset="0"/>
              </a:rPr>
              <a:t>The Uncertainty Principle</a:t>
            </a:r>
          </a:p>
          <a:p>
            <a:pPr algn="ctr">
              <a:buClr>
                <a:srgbClr val="000000"/>
              </a:buClr>
              <a:buSzPct val="100000"/>
              <a:buFont typeface="Times New Roman" panose="02020603050405020304" pitchFamily="18" charset="0"/>
              <a:buNone/>
            </a:pPr>
            <a:r>
              <a:rPr lang="en-US" altLang="en-US" sz="3600">
                <a:solidFill>
                  <a:srgbClr val="FFFF00"/>
                </a:solidFill>
                <a:cs typeface="Tahoma" panose="020B0604030504040204" pitchFamily="34" charset="0"/>
              </a:rPr>
              <a:t>(Heisenberg)</a:t>
            </a:r>
          </a:p>
        </p:txBody>
      </p:sp>
    </p:spTree>
    <p:extLst>
      <p:ext uri="{BB962C8B-B14F-4D97-AF65-F5344CB8AC3E}">
        <p14:creationId xmlns:p14="http://schemas.microsoft.com/office/powerpoint/2010/main" val="52905182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a:extLst>
              <a:ext uri="{FF2B5EF4-FFF2-40B4-BE49-F238E27FC236}">
                <a16:creationId xmlns:a16="http://schemas.microsoft.com/office/drawing/2014/main" id="{9F7091FB-59E5-A003-A3CB-D902D000A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09600"/>
            <a:ext cx="10210800"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a:extLst>
              <a:ext uri="{FF2B5EF4-FFF2-40B4-BE49-F238E27FC236}">
                <a16:creationId xmlns:a16="http://schemas.microsoft.com/office/drawing/2014/main" id="{B7A7344E-515F-E1CD-28EB-3DA265767F09}"/>
              </a:ext>
            </a:extLst>
          </p:cNvPr>
          <p:cNvSpPr>
            <a:spLocks noChangeArrowheads="1"/>
          </p:cNvSpPr>
          <p:nvPr/>
        </p:nvSpPr>
        <p:spPr bwMode="auto">
          <a:xfrm>
            <a:off x="1371600" y="1659285"/>
            <a:ext cx="6248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2800" dirty="0">
                <a:solidFill>
                  <a:srgbClr val="0070C0"/>
                </a:solidFill>
              </a:rPr>
              <a:t>In the face of uncertainty, all we have is the frame. The client brings in the frame of their healing needs to the first and all subsequent sessions. The therapist mindfully receives the frame and holds and shapes it with the client.</a:t>
            </a:r>
          </a:p>
        </p:txBody>
      </p:sp>
    </p:spTree>
    <p:extLst>
      <p:ext uri="{BB962C8B-B14F-4D97-AF65-F5344CB8AC3E}">
        <p14:creationId xmlns:p14="http://schemas.microsoft.com/office/powerpoint/2010/main" val="3311547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a:extLst>
              <a:ext uri="{FF2B5EF4-FFF2-40B4-BE49-F238E27FC236}">
                <a16:creationId xmlns:a16="http://schemas.microsoft.com/office/drawing/2014/main" id="{DCCAA258-AFD2-3199-66C0-C449A65B3418}"/>
              </a:ext>
            </a:extLst>
          </p:cNvPr>
          <p:cNvSpPr>
            <a:spLocks noChangeArrowheads="1"/>
          </p:cNvSpPr>
          <p:nvPr/>
        </p:nvSpPr>
        <p:spPr bwMode="auto">
          <a:xfrm>
            <a:off x="0" y="76200"/>
            <a:ext cx="9144000"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altLang="en-US" sz="3200" dirty="0">
              <a:solidFill>
                <a:srgbClr val="FFFF00"/>
              </a:solidFill>
            </a:endParaRPr>
          </a:p>
          <a:p>
            <a:pPr algn="ctr"/>
            <a:r>
              <a:rPr lang="en-US" altLang="en-US" sz="3200" dirty="0">
                <a:solidFill>
                  <a:srgbClr val="FFFF00"/>
                </a:solidFill>
              </a:rPr>
              <a:t>New Research in Brainspotting</a:t>
            </a:r>
          </a:p>
          <a:p>
            <a:pPr algn="ctr"/>
            <a:endParaRPr lang="en-US" altLang="en-US" sz="3200" dirty="0">
              <a:solidFill>
                <a:srgbClr val="FFFF00"/>
              </a:solidFill>
            </a:endParaRPr>
          </a:p>
          <a:p>
            <a:pPr algn="ctr"/>
            <a:r>
              <a:rPr lang="en-US" altLang="en-US" sz="2000" dirty="0">
                <a:solidFill>
                  <a:srgbClr val="FFFF00"/>
                </a:solidFill>
              </a:rPr>
              <a:t>A paradigm shift in trauma treatment: converging evidence for a novel adaptation of EMDR</a:t>
            </a:r>
          </a:p>
          <a:p>
            <a:pPr algn="ctr"/>
            <a:r>
              <a:rPr lang="en-US" altLang="en-US" sz="2000" dirty="0">
                <a:solidFill>
                  <a:srgbClr val="FFFF00"/>
                </a:solidFill>
              </a:rPr>
              <a:t>Talbot, de la Salle and </a:t>
            </a:r>
            <a:r>
              <a:rPr lang="en-US" altLang="en-US" sz="2000" dirty="0" err="1">
                <a:solidFill>
                  <a:srgbClr val="FFFF00"/>
                </a:solidFill>
              </a:rPr>
              <a:t>Jaworska</a:t>
            </a:r>
            <a:endParaRPr lang="en-US" altLang="en-US" sz="2000" dirty="0">
              <a:solidFill>
                <a:srgbClr val="FFFF00"/>
              </a:solidFill>
            </a:endParaRPr>
          </a:p>
          <a:p>
            <a:pPr algn="ctr"/>
            <a:r>
              <a:rPr lang="en-US" altLang="en-US" sz="2000" dirty="0">
                <a:solidFill>
                  <a:srgbClr val="FFFF00"/>
                </a:solidFill>
              </a:rPr>
              <a:t>The Canadian Journal of Psychiatry, 2022</a:t>
            </a:r>
          </a:p>
          <a:p>
            <a:pPr algn="ctr"/>
            <a:endParaRPr lang="en-US" altLang="en-US" sz="2000" dirty="0">
              <a:solidFill>
                <a:srgbClr val="FFFF00"/>
              </a:solidFill>
            </a:endParaRPr>
          </a:p>
          <a:p>
            <a:pPr algn="ctr"/>
            <a:r>
              <a:rPr lang="en-US" altLang="en-US" sz="2000" dirty="0">
                <a:solidFill>
                  <a:srgbClr val="FFFF00"/>
                </a:solidFill>
              </a:rPr>
              <a:t>The preliminary efficacy and clinical applicability of Brainspotting among Filipino women with severe posttraumatic stress disorder</a:t>
            </a:r>
          </a:p>
          <a:p>
            <a:pPr algn="ctr"/>
            <a:r>
              <a:rPr lang="en-US" altLang="en-US" sz="2000" dirty="0" err="1">
                <a:solidFill>
                  <a:srgbClr val="FFFF00"/>
                </a:solidFill>
              </a:rPr>
              <a:t>Palsimon</a:t>
            </a:r>
            <a:r>
              <a:rPr lang="en-US" altLang="en-US" sz="2000" dirty="0">
                <a:solidFill>
                  <a:srgbClr val="FFFF00"/>
                </a:solidFill>
              </a:rPr>
              <a:t>, Jr.</a:t>
            </a:r>
          </a:p>
          <a:p>
            <a:pPr algn="ctr"/>
            <a:r>
              <a:rPr lang="en-US" altLang="en-US" sz="2000" dirty="0">
                <a:solidFill>
                  <a:srgbClr val="FFFF00"/>
                </a:solidFill>
              </a:rPr>
              <a:t>Archives of Psychiatry and Psychotherapy, 2022</a:t>
            </a:r>
          </a:p>
          <a:p>
            <a:pPr algn="ctr"/>
            <a:endParaRPr lang="en-US" altLang="en-US" sz="2000" dirty="0">
              <a:solidFill>
                <a:srgbClr val="FFFF00"/>
              </a:solidFill>
            </a:endParaRPr>
          </a:p>
          <a:p>
            <a:pPr algn="ctr"/>
            <a:r>
              <a:rPr lang="en-US" altLang="en-US" sz="2000" dirty="0">
                <a:solidFill>
                  <a:srgbClr val="FFFF00"/>
                </a:solidFill>
              </a:rPr>
              <a:t>Psychotherapeutic techniques for distressing memories: A comparative study between EMDR, Brainspotting and Body scan Meditation</a:t>
            </a:r>
          </a:p>
          <a:p>
            <a:pPr algn="ctr"/>
            <a:r>
              <a:rPr lang="en-US" altLang="en-US" sz="2000" dirty="0">
                <a:solidFill>
                  <a:srgbClr val="FFFF00"/>
                </a:solidFill>
              </a:rPr>
              <a:t>D’Antoni, </a:t>
            </a:r>
            <a:r>
              <a:rPr lang="en-US" altLang="en-US" sz="2000" dirty="0" err="1">
                <a:solidFill>
                  <a:srgbClr val="FFFF00"/>
                </a:solidFill>
              </a:rPr>
              <a:t>Matiz</a:t>
            </a:r>
            <a:r>
              <a:rPr lang="en-US" altLang="en-US" sz="2000" dirty="0">
                <a:solidFill>
                  <a:srgbClr val="FFFF00"/>
                </a:solidFill>
              </a:rPr>
              <a:t>, </a:t>
            </a:r>
            <a:r>
              <a:rPr lang="en-US" altLang="en-US" sz="2000" dirty="0" err="1">
                <a:solidFill>
                  <a:srgbClr val="FFFF00"/>
                </a:solidFill>
              </a:rPr>
              <a:t>Fabbro</a:t>
            </a:r>
            <a:r>
              <a:rPr lang="en-US" altLang="en-US" sz="2000" dirty="0">
                <a:solidFill>
                  <a:srgbClr val="FFFF00"/>
                </a:solidFill>
              </a:rPr>
              <a:t> and Crescentini</a:t>
            </a:r>
          </a:p>
          <a:p>
            <a:pPr algn="ctr"/>
            <a:r>
              <a:rPr lang="en-US" altLang="en-US" sz="2000" dirty="0">
                <a:solidFill>
                  <a:srgbClr val="FFFF00"/>
                </a:solidFill>
              </a:rPr>
              <a:t>International Journal of Environmental Research of Public Health, 2022</a:t>
            </a:r>
          </a:p>
          <a:p>
            <a:pPr algn="ctr"/>
            <a:endParaRPr lang="en-US" altLang="en-US" sz="2000" dirty="0">
              <a:solidFill>
                <a:srgbClr val="FFFF00"/>
              </a:solidFill>
            </a:endParaRPr>
          </a:p>
          <a:p>
            <a:pPr algn="ctr"/>
            <a:endParaRPr lang="en-US" altLang="en-US" sz="2000" dirty="0">
              <a:solidFill>
                <a:srgbClr val="FFFF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a:extLst>
              <a:ext uri="{FF2B5EF4-FFF2-40B4-BE49-F238E27FC236}">
                <a16:creationId xmlns:a16="http://schemas.microsoft.com/office/drawing/2014/main" id="{9F7091FB-59E5-A003-A3CB-D902D000A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57200"/>
            <a:ext cx="10210800" cy="739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3">
            <a:extLst>
              <a:ext uri="{FF2B5EF4-FFF2-40B4-BE49-F238E27FC236}">
                <a16:creationId xmlns:a16="http://schemas.microsoft.com/office/drawing/2014/main" id="{B7A7344E-515F-E1CD-28EB-3DA265767F09}"/>
              </a:ext>
            </a:extLst>
          </p:cNvPr>
          <p:cNvSpPr>
            <a:spLocks noChangeArrowheads="1"/>
          </p:cNvSpPr>
          <p:nvPr/>
        </p:nvSpPr>
        <p:spPr bwMode="auto">
          <a:xfrm>
            <a:off x="1371600" y="1720840"/>
            <a:ext cx="6248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600" dirty="0">
                <a:solidFill>
                  <a:srgbClr val="0070C0"/>
                </a:solidFill>
              </a:rPr>
              <a:t>Brainspotting constructs </a:t>
            </a:r>
          </a:p>
          <a:p>
            <a:pPr algn="ctr">
              <a:buClr>
                <a:srgbClr val="000000"/>
              </a:buClr>
              <a:buSzPct val="100000"/>
              <a:buFont typeface="Times New Roman" panose="02020603050405020304" pitchFamily="18" charset="0"/>
              <a:buNone/>
            </a:pPr>
            <a:r>
              <a:rPr lang="en-US" altLang="en-US" sz="3600" dirty="0">
                <a:solidFill>
                  <a:srgbClr val="0070C0"/>
                </a:solidFill>
              </a:rPr>
              <a:t>a frame around the client, </a:t>
            </a:r>
          </a:p>
          <a:p>
            <a:pPr algn="ctr">
              <a:buClr>
                <a:srgbClr val="000000"/>
              </a:buClr>
              <a:buSzPct val="100000"/>
              <a:buFont typeface="Times New Roman" panose="02020603050405020304" pitchFamily="18" charset="0"/>
              <a:buNone/>
            </a:pPr>
            <a:r>
              <a:rPr lang="en-US" altLang="en-US" sz="3600" dirty="0">
                <a:solidFill>
                  <a:srgbClr val="0070C0"/>
                </a:solidFill>
              </a:rPr>
              <a:t>relationally and</a:t>
            </a:r>
          </a:p>
          <a:p>
            <a:pPr algn="ctr">
              <a:buClr>
                <a:srgbClr val="000000"/>
              </a:buClr>
              <a:buSzPct val="100000"/>
              <a:buFont typeface="Times New Roman" panose="02020603050405020304" pitchFamily="18" charset="0"/>
              <a:buNone/>
            </a:pPr>
            <a:r>
              <a:rPr lang="en-US" altLang="en-US" sz="3600" dirty="0">
                <a:solidFill>
                  <a:srgbClr val="0070C0"/>
                </a:solidFill>
              </a:rPr>
              <a:t> neurobiologically, which is called the Dual Attunement Frame</a:t>
            </a:r>
          </a:p>
        </p:txBody>
      </p:sp>
    </p:spTree>
    <p:extLst>
      <p:ext uri="{BB962C8B-B14F-4D97-AF65-F5344CB8AC3E}">
        <p14:creationId xmlns:p14="http://schemas.microsoft.com/office/powerpoint/2010/main" val="3464131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a16="http://schemas.microsoft.com/office/drawing/2014/main" id="{78B1BE56-365E-B202-028D-8FF926F1D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19038"/>
            <a:ext cx="50292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39" name="Rectangle 2">
            <a:extLst>
              <a:ext uri="{FF2B5EF4-FFF2-40B4-BE49-F238E27FC236}">
                <a16:creationId xmlns:a16="http://schemas.microsoft.com/office/drawing/2014/main" id="{BE1AC505-7FEE-7F8D-09F7-E071377AA119}"/>
              </a:ext>
            </a:extLst>
          </p:cNvPr>
          <p:cNvSpPr>
            <a:spLocks noChangeArrowheads="1"/>
          </p:cNvSpPr>
          <p:nvPr/>
        </p:nvSpPr>
        <p:spPr bwMode="auto">
          <a:xfrm>
            <a:off x="-152400" y="38100"/>
            <a:ext cx="9296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200" dirty="0">
                <a:solidFill>
                  <a:srgbClr val="FFFF00"/>
                </a:solidFill>
              </a:rPr>
              <a:t>It is the attuned, mindful, witnessing, compassionate presence of the </a:t>
            </a:r>
          </a:p>
          <a:p>
            <a:pPr algn="ctr">
              <a:buClr>
                <a:srgbClr val="000000"/>
              </a:buClr>
              <a:buSzPct val="100000"/>
              <a:buFont typeface="Times New Roman" panose="02020603050405020304" pitchFamily="18" charset="0"/>
              <a:buNone/>
            </a:pPr>
            <a:r>
              <a:rPr lang="en-US" altLang="en-US" sz="3200" dirty="0">
                <a:solidFill>
                  <a:srgbClr val="FFFF00"/>
                </a:solidFill>
              </a:rPr>
              <a:t>therapist that engages the client in the relational frame which supports their healing trajectory.</a:t>
            </a:r>
          </a:p>
        </p:txBody>
      </p:sp>
    </p:spTree>
    <p:extLst>
      <p:ext uri="{BB962C8B-B14F-4D97-AF65-F5344CB8AC3E}">
        <p14:creationId xmlns:p14="http://schemas.microsoft.com/office/powerpoint/2010/main" val="801881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3">
            <a:extLst>
              <a:ext uri="{FF2B5EF4-FFF2-40B4-BE49-F238E27FC236}">
                <a16:creationId xmlns:a16="http://schemas.microsoft.com/office/drawing/2014/main" id="{673FDED7-29A6-427A-9C5E-A8DF6749D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762000"/>
            <a:ext cx="5334000" cy="36480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7699" name="Rectangle 1">
            <a:extLst>
              <a:ext uri="{FF2B5EF4-FFF2-40B4-BE49-F238E27FC236}">
                <a16:creationId xmlns:a16="http://schemas.microsoft.com/office/drawing/2014/main" id="{C92A48AE-3E8B-5B07-2571-779591588FDB}"/>
              </a:ext>
            </a:extLst>
          </p:cNvPr>
          <p:cNvSpPr>
            <a:spLocks noChangeArrowheads="1"/>
          </p:cNvSpPr>
          <p:nvPr/>
        </p:nvSpPr>
        <p:spPr bwMode="auto">
          <a:xfrm>
            <a:off x="6292" y="4572000"/>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2400" dirty="0">
                <a:solidFill>
                  <a:srgbClr val="FFFF00"/>
                </a:solidFill>
              </a:rPr>
              <a:t>Awareness of body activation leading to locating relevant eye positions (</a:t>
            </a:r>
            <a:r>
              <a:rPr lang="en-US" altLang="en-US" sz="2400" dirty="0" err="1">
                <a:solidFill>
                  <a:srgbClr val="FFFF00"/>
                </a:solidFill>
              </a:rPr>
              <a:t>brainspots</a:t>
            </a:r>
            <a:r>
              <a:rPr lang="en-US" altLang="en-US" sz="2400" dirty="0">
                <a:solidFill>
                  <a:srgbClr val="FFFF00"/>
                </a:solidFill>
              </a:rPr>
              <a:t>) comprises the 2</a:t>
            </a:r>
            <a:r>
              <a:rPr lang="en-US" altLang="en-US" sz="2400" baseline="30000" dirty="0">
                <a:solidFill>
                  <a:srgbClr val="FFFF00"/>
                </a:solidFill>
              </a:rPr>
              <a:t>nd</a:t>
            </a:r>
            <a:r>
              <a:rPr lang="en-US" altLang="en-US" sz="2400" dirty="0">
                <a:solidFill>
                  <a:srgbClr val="FFFF00"/>
                </a:solidFill>
              </a:rPr>
              <a:t> neurological frame of the Dual Attunement Frame. The neurological frame makes the primary relational frame more focused, deep and accurate in locating unprocessed trauma.</a:t>
            </a:r>
          </a:p>
          <a:p>
            <a:pPr algn="ctr">
              <a:buClr>
                <a:srgbClr val="000000"/>
              </a:buClr>
              <a:buSzPct val="100000"/>
              <a:buFont typeface="Times New Roman" panose="02020603050405020304" pitchFamily="18" charset="0"/>
              <a:buNone/>
            </a:pPr>
            <a:endParaRPr lang="en-US" altLang="en-US" sz="3600" dirty="0">
              <a:solidFill>
                <a:srgbClr val="FFFF00"/>
              </a:solidFill>
            </a:endParaRPr>
          </a:p>
          <a:p>
            <a:pPr algn="ctr">
              <a:buClr>
                <a:srgbClr val="000000"/>
              </a:buClr>
              <a:buSzPct val="100000"/>
              <a:buFont typeface="Times New Roman" panose="02020603050405020304" pitchFamily="18" charset="0"/>
              <a:buNone/>
            </a:pPr>
            <a:endParaRPr lang="en-US" altLang="en-US" sz="3600" dirty="0">
              <a:solidFill>
                <a:srgbClr val="FFFF00"/>
              </a:solidFill>
            </a:endParaRPr>
          </a:p>
          <a:p>
            <a:pPr algn="ctr">
              <a:buClr>
                <a:srgbClr val="000000"/>
              </a:buClr>
              <a:buSzPct val="100000"/>
              <a:buFont typeface="Times New Roman" panose="02020603050405020304" pitchFamily="18" charset="0"/>
              <a:buNone/>
            </a:pPr>
            <a:endParaRPr lang="en-US" altLang="en-US" sz="3600" dirty="0">
              <a:solidFill>
                <a:srgbClr val="FFFF00"/>
              </a:solidFill>
            </a:endParaRPr>
          </a:p>
          <a:p>
            <a:pPr algn="ctr">
              <a:buClr>
                <a:srgbClr val="000000"/>
              </a:buClr>
              <a:buSzPct val="100000"/>
              <a:buFont typeface="Times New Roman" panose="02020603050405020304" pitchFamily="18" charset="0"/>
              <a:buNone/>
            </a:pPr>
            <a:endParaRPr lang="en-US" altLang="en-US" sz="3600" dirty="0">
              <a:solidFill>
                <a:srgbClr val="FFFF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26BFA17D-30FF-ABC9-A7E1-7B0695D0C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2495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1">
            <a:extLst>
              <a:ext uri="{FF2B5EF4-FFF2-40B4-BE49-F238E27FC236}">
                <a16:creationId xmlns:a16="http://schemas.microsoft.com/office/drawing/2014/main" id="{F5A62E61-304F-8B11-DC89-63F9B38B13F3}"/>
              </a:ext>
            </a:extLst>
          </p:cNvPr>
          <p:cNvSpPr>
            <a:spLocks noChangeArrowheads="1"/>
          </p:cNvSpPr>
          <p:nvPr/>
        </p:nvSpPr>
        <p:spPr bwMode="auto">
          <a:xfrm>
            <a:off x="0" y="5181600"/>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2800" dirty="0">
                <a:solidFill>
                  <a:srgbClr val="FFFF00"/>
                </a:solidFill>
              </a:rPr>
              <a:t>The client is like the head of a comet and the attuned therapist is like the tail of the comet that follows the head wherever it goes. </a:t>
            </a:r>
            <a:endParaRPr lang="en-US" altLang="en-US"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a:extLst>
              <a:ext uri="{FF2B5EF4-FFF2-40B4-BE49-F238E27FC236}">
                <a16:creationId xmlns:a16="http://schemas.microsoft.com/office/drawing/2014/main" id="{1F863287-AA4C-E417-5788-197BFDDF6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a:extLst>
              <a:ext uri="{FF2B5EF4-FFF2-40B4-BE49-F238E27FC236}">
                <a16:creationId xmlns:a16="http://schemas.microsoft.com/office/drawing/2014/main" id="{D94C6E19-7D28-04C4-99FC-005C606EB4FB}"/>
              </a:ext>
            </a:extLst>
          </p:cNvPr>
          <p:cNvSpPr>
            <a:spLocks noChangeArrowheads="1"/>
          </p:cNvSpPr>
          <p:nvPr/>
        </p:nvSpPr>
        <p:spPr bwMode="auto">
          <a:xfrm>
            <a:off x="0" y="0"/>
            <a:ext cx="914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000000"/>
              </a:buClr>
              <a:buSzPct val="100000"/>
              <a:buFont typeface="Times New Roman" panose="02020603050405020304" pitchFamily="18" charset="0"/>
              <a:buNone/>
            </a:pPr>
            <a:r>
              <a:rPr lang="en-US" altLang="en-US" sz="3200" dirty="0">
                <a:solidFill>
                  <a:schemeClr val="tx1"/>
                </a:solidFill>
              </a:rPr>
              <a:t>Intervention is to be used as minimally and temporarily as possible </a:t>
            </a:r>
          </a:p>
          <a:p>
            <a:pPr>
              <a:buClr>
                <a:srgbClr val="000000"/>
              </a:buClr>
              <a:buSzPct val="100000"/>
              <a:buFont typeface="Times New Roman" panose="02020603050405020304" pitchFamily="18" charset="0"/>
              <a:buNone/>
            </a:pPr>
            <a:r>
              <a:rPr lang="en-US" altLang="en-US" sz="3200" dirty="0">
                <a:solidFill>
                  <a:schemeClr val="tx1"/>
                </a:solidFill>
              </a:rPr>
              <a:t>as the goal of Brainspotting </a:t>
            </a:r>
          </a:p>
          <a:p>
            <a:pPr>
              <a:buClr>
                <a:srgbClr val="000000"/>
              </a:buClr>
              <a:buSzPct val="100000"/>
              <a:buFont typeface="Times New Roman" panose="02020603050405020304" pitchFamily="18" charset="0"/>
              <a:buNone/>
            </a:pPr>
            <a:r>
              <a:rPr lang="en-US" altLang="en-US" sz="3200" dirty="0">
                <a:solidFill>
                  <a:schemeClr val="tx1"/>
                </a:solidFill>
              </a:rPr>
              <a:t>is accessing and focusing</a:t>
            </a:r>
          </a:p>
          <a:p>
            <a:pPr>
              <a:buClr>
                <a:srgbClr val="000000"/>
              </a:buClr>
              <a:buSzPct val="100000"/>
              <a:buFont typeface="Times New Roman" panose="02020603050405020304" pitchFamily="18" charset="0"/>
              <a:buNone/>
            </a:pPr>
            <a:r>
              <a:rPr lang="en-US" altLang="en-US" sz="3200" dirty="0">
                <a:solidFill>
                  <a:schemeClr val="tx1"/>
                </a:solidFill>
              </a:rPr>
              <a:t>client’s self-healing </a:t>
            </a:r>
          </a:p>
          <a:p>
            <a:pPr>
              <a:buClr>
                <a:srgbClr val="000000"/>
              </a:buClr>
              <a:buSzPct val="100000"/>
              <a:buFont typeface="Times New Roman" panose="02020603050405020304" pitchFamily="18" charset="0"/>
              <a:buNone/>
            </a:pPr>
            <a:r>
              <a:rPr lang="en-US" altLang="en-US" sz="3200" dirty="0">
                <a:solidFill>
                  <a:schemeClr val="tx1"/>
                </a:solidFill>
              </a:rPr>
              <a:t>capacities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a:extLst>
              <a:ext uri="{FF2B5EF4-FFF2-40B4-BE49-F238E27FC236}">
                <a16:creationId xmlns:a16="http://schemas.microsoft.com/office/drawing/2014/main" id="{0DFC7A83-9B55-D464-DAB1-AA5B42D1D206}"/>
              </a:ext>
            </a:extLst>
          </p:cNvPr>
          <p:cNvSpPr>
            <a:spLocks noChangeArrowheads="1"/>
          </p:cNvSpPr>
          <p:nvPr/>
        </p:nvSpPr>
        <p:spPr bwMode="auto">
          <a:xfrm>
            <a:off x="0" y="457200"/>
            <a:ext cx="9144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200">
                <a:solidFill>
                  <a:srgbClr val="FFFF00"/>
                </a:solidFill>
              </a:rPr>
              <a:t>BSP is an open, creative, integrative model. It is designed to be adapted into any clinical approach and therapeutic style</a:t>
            </a:r>
          </a:p>
          <a:p>
            <a:pPr algn="ctr">
              <a:buClr>
                <a:srgbClr val="000000"/>
              </a:buClr>
              <a:buSzPct val="100000"/>
              <a:buFont typeface="Times New Roman" panose="02020603050405020304" pitchFamily="18" charset="0"/>
              <a:buNone/>
            </a:pPr>
            <a:endParaRPr lang="en-US" altLang="en-US" sz="3200">
              <a:solidFill>
                <a:srgbClr val="FFFF00"/>
              </a:solidFill>
            </a:endParaRPr>
          </a:p>
        </p:txBody>
      </p:sp>
      <p:sp>
        <p:nvSpPr>
          <p:cNvPr id="97283" name="Rectangle 2">
            <a:extLst>
              <a:ext uri="{FF2B5EF4-FFF2-40B4-BE49-F238E27FC236}">
                <a16:creationId xmlns:a16="http://schemas.microsoft.com/office/drawing/2014/main" id="{57C9D076-CD7C-62FC-CC66-34675CBACE17}"/>
              </a:ext>
            </a:extLst>
          </p:cNvPr>
          <p:cNvSpPr>
            <a:spLocks noChangeArrowheads="1"/>
          </p:cNvSpPr>
          <p:nvPr/>
        </p:nvSpPr>
        <p:spPr bwMode="auto">
          <a:xfrm>
            <a:off x="0" y="57150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200" dirty="0">
                <a:solidFill>
                  <a:srgbClr val="FFFF00"/>
                </a:solidFill>
              </a:rPr>
              <a:t>Brainspotting recognizes and honors other healing modalities.</a:t>
            </a:r>
          </a:p>
        </p:txBody>
      </p:sp>
      <p:pic>
        <p:nvPicPr>
          <p:cNvPr id="97284" name="Picture 4">
            <a:extLst>
              <a:ext uri="{FF2B5EF4-FFF2-40B4-BE49-F238E27FC236}">
                <a16:creationId xmlns:a16="http://schemas.microsoft.com/office/drawing/2014/main" id="{2C42095F-4C3E-BC29-CBA2-F312AFB95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286000"/>
            <a:ext cx="42862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a:extLst>
              <a:ext uri="{FF2B5EF4-FFF2-40B4-BE49-F238E27FC236}">
                <a16:creationId xmlns:a16="http://schemas.microsoft.com/office/drawing/2014/main" id="{FA36CE07-8AC7-3F3A-529E-561334473FAB}"/>
              </a:ext>
            </a:extLst>
          </p:cNvPr>
          <p:cNvSpPr>
            <a:spLocks noChangeArrowheads="1"/>
          </p:cNvSpPr>
          <p:nvPr/>
        </p:nvSpPr>
        <p:spPr bwMode="auto">
          <a:xfrm>
            <a:off x="0" y="-36513"/>
            <a:ext cx="8839200" cy="692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000">
                <a:solidFill>
                  <a:srgbClr val="FFFFFF"/>
                </a:solidFill>
                <a:latin typeface="Corbel" panose="020B0503020204020204" pitchFamily="34" charset="0"/>
                <a:ea typeface="MS Gothic" panose="020B0609070205080204" pitchFamily="49" charset="-128"/>
              </a:defRPr>
            </a:lvl1pPr>
            <a:lvl2pPr>
              <a:spcBef>
                <a:spcPts val="6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rgbClr val="FFFFFF"/>
                </a:solidFill>
                <a:latin typeface="Corbel" panose="020B050302020402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Corbel" panose="020B0503020204020204" pitchFamily="34" charset="0"/>
                <a:ea typeface="MS Gothic" panose="020B0609070205080204" pitchFamily="49" charset="-128"/>
              </a:defRPr>
            </a:lvl3pPr>
            <a:lvl4pPr>
              <a:spcBef>
                <a:spcPts val="55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200">
                <a:solidFill>
                  <a:srgbClr val="FFFFFF"/>
                </a:solidFill>
                <a:latin typeface="Corbel" panose="020B050302020402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Corbel" panose="020B0503020204020204" pitchFamily="34" charset="0"/>
                <a:ea typeface="MS Gothic" panose="020B0609070205080204" pitchFamily="49" charset="-128"/>
              </a:defRPr>
            </a:lvl9pPr>
          </a:lstStyle>
          <a:p>
            <a:pPr>
              <a:spcBef>
                <a:spcPts val="1050"/>
              </a:spcBef>
            </a:pPr>
            <a:r>
              <a:rPr lang="en-US" altLang="en-US" sz="3600" dirty="0">
                <a:solidFill>
                  <a:srgbClr val="FFFF00"/>
                </a:solidFill>
                <a:latin typeface="Calibri" panose="020F0502020204030204" pitchFamily="34" charset="0"/>
              </a:rPr>
              <a:t>BSP appears to access the right brain, the limbic system and the  brainstem (midbrain) </a:t>
            </a:r>
          </a:p>
          <a:p>
            <a:pPr algn="ctr">
              <a:spcBef>
                <a:spcPts val="1200"/>
              </a:spcBef>
            </a:pPr>
            <a:endParaRPr lang="en-US" altLang="en-US" sz="3200" dirty="0">
              <a:solidFill>
                <a:srgbClr val="FFFF00"/>
              </a:solidFill>
              <a:latin typeface="Arial" panose="020B0604020202020204" pitchFamily="34" charset="0"/>
            </a:endParaRPr>
          </a:p>
          <a:p>
            <a:pPr algn="ctr">
              <a:spcBef>
                <a:spcPts val="1200"/>
              </a:spcBef>
            </a:pPr>
            <a:endParaRPr lang="en-US" altLang="en-US" sz="3200" dirty="0">
              <a:solidFill>
                <a:srgbClr val="FFFF00"/>
              </a:solidFill>
              <a:latin typeface="Arial" panose="020B0604020202020204" pitchFamily="34" charset="0"/>
            </a:endParaRPr>
          </a:p>
          <a:p>
            <a:pPr>
              <a:spcBef>
                <a:spcPts val="1050"/>
              </a:spcBef>
            </a:pPr>
            <a:endParaRPr lang="en-US" altLang="en-US" sz="3200" dirty="0">
              <a:solidFill>
                <a:srgbClr val="FFFF00"/>
              </a:solidFill>
              <a:latin typeface="Arial" panose="020B0604020202020204" pitchFamily="34" charset="0"/>
            </a:endParaRPr>
          </a:p>
          <a:p>
            <a:pPr>
              <a:spcBef>
                <a:spcPts val="1050"/>
              </a:spcBef>
            </a:pPr>
            <a:r>
              <a:rPr lang="en-US" altLang="en-US" sz="3200" i="1" u="sng" dirty="0">
                <a:solidFill>
                  <a:srgbClr val="FFFF00"/>
                </a:solidFill>
                <a:latin typeface="Arial" panose="020B0604020202020204" pitchFamily="34" charset="0"/>
              </a:rPr>
              <a:t>BSP is accordingly seen </a:t>
            </a:r>
          </a:p>
          <a:p>
            <a:pPr>
              <a:spcBef>
                <a:spcPts val="1050"/>
              </a:spcBef>
            </a:pPr>
            <a:r>
              <a:rPr lang="en-US" altLang="en-US" sz="3200" i="1" u="sng" dirty="0">
                <a:solidFill>
                  <a:srgbClr val="FFFF00"/>
                </a:solidFill>
                <a:latin typeface="Arial" panose="020B0604020202020204" pitchFamily="34" charset="0"/>
              </a:rPr>
              <a:t>as a physiological </a:t>
            </a:r>
          </a:p>
          <a:p>
            <a:pPr>
              <a:spcBef>
                <a:spcPts val="1050"/>
              </a:spcBef>
            </a:pPr>
            <a:r>
              <a:rPr lang="en-US" altLang="en-US" sz="3200" i="1" u="sng" dirty="0">
                <a:solidFill>
                  <a:srgbClr val="FFFF00"/>
                </a:solidFill>
                <a:latin typeface="Arial" panose="020B0604020202020204" pitchFamily="34" charset="0"/>
              </a:rPr>
              <a:t>approach with </a:t>
            </a:r>
          </a:p>
          <a:p>
            <a:pPr>
              <a:spcBef>
                <a:spcPts val="1050"/>
              </a:spcBef>
            </a:pPr>
            <a:r>
              <a:rPr lang="en-US" altLang="en-US" sz="3200" i="1" u="sng" dirty="0">
                <a:solidFill>
                  <a:srgbClr val="FFFF00"/>
                </a:solidFill>
                <a:latin typeface="Arial" panose="020B0604020202020204" pitchFamily="34" charset="0"/>
              </a:rPr>
              <a:t>psychological consequences. </a:t>
            </a:r>
          </a:p>
          <a:p>
            <a:pPr>
              <a:spcBef>
                <a:spcPts val="1050"/>
              </a:spcBef>
            </a:pPr>
            <a:r>
              <a:rPr lang="en-US" altLang="en-US" sz="3200" i="1" u="sng" dirty="0">
                <a:solidFill>
                  <a:srgbClr val="FFFF00"/>
                </a:solidFill>
                <a:latin typeface="Arial" panose="020B0604020202020204" pitchFamily="34" charset="0"/>
              </a:rPr>
              <a:t>This is the foundation of </a:t>
            </a:r>
          </a:p>
          <a:p>
            <a:pPr>
              <a:spcBef>
                <a:spcPts val="1050"/>
              </a:spcBef>
            </a:pPr>
            <a:r>
              <a:rPr lang="en-US" altLang="en-US" sz="3200" i="1" u="sng" dirty="0">
                <a:solidFill>
                  <a:srgbClr val="FFFF00"/>
                </a:solidFill>
                <a:latin typeface="Arial" panose="020B0604020202020204" pitchFamily="34" charset="0"/>
              </a:rPr>
              <a:t>the Neuroexperiential model  </a:t>
            </a:r>
          </a:p>
        </p:txBody>
      </p:sp>
      <p:pic>
        <p:nvPicPr>
          <p:cNvPr id="99331" name="Picture 2">
            <a:extLst>
              <a:ext uri="{FF2B5EF4-FFF2-40B4-BE49-F238E27FC236}">
                <a16:creationId xmlns:a16="http://schemas.microsoft.com/office/drawing/2014/main" id="{12D7C026-1C1B-DFF6-8482-B81E38EBF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19200"/>
            <a:ext cx="3276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a:extLst>
              <a:ext uri="{FF2B5EF4-FFF2-40B4-BE49-F238E27FC236}">
                <a16:creationId xmlns:a16="http://schemas.microsoft.com/office/drawing/2014/main" id="{8A180301-8A5A-9DDF-6566-95989670451F}"/>
              </a:ext>
            </a:extLst>
          </p:cNvPr>
          <p:cNvSpPr>
            <a:spLocks noChangeArrowheads="1"/>
          </p:cNvSpPr>
          <p:nvPr/>
        </p:nvSpPr>
        <p:spPr bwMode="auto">
          <a:xfrm>
            <a:off x="0" y="4733925"/>
            <a:ext cx="914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4400">
                <a:solidFill>
                  <a:srgbClr val="FFFF00"/>
                </a:solidFill>
              </a:rPr>
              <a:t>Brainspotting is a relational, brain-body, mindfulness </a:t>
            </a:r>
          </a:p>
          <a:p>
            <a:pPr algn="ctr">
              <a:buClr>
                <a:srgbClr val="000000"/>
              </a:buClr>
              <a:buSzPct val="100000"/>
              <a:buFont typeface="Times New Roman" panose="02020603050405020304" pitchFamily="18" charset="0"/>
              <a:buNone/>
            </a:pPr>
            <a:r>
              <a:rPr lang="en-US" altLang="en-US" sz="4400">
                <a:solidFill>
                  <a:srgbClr val="FFFF00"/>
                </a:solidFill>
              </a:rPr>
              <a:t>based therapy</a:t>
            </a:r>
          </a:p>
        </p:txBody>
      </p:sp>
      <p:pic>
        <p:nvPicPr>
          <p:cNvPr id="101379" name="Picture 2">
            <a:extLst>
              <a:ext uri="{FF2B5EF4-FFF2-40B4-BE49-F238E27FC236}">
                <a16:creationId xmlns:a16="http://schemas.microsoft.com/office/drawing/2014/main" id="{870D3791-DFA2-7090-8A48-711CB4D32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918"/>
          <a:stretch>
            <a:fillRect/>
          </a:stretch>
        </p:blipFill>
        <p:spPr bwMode="auto">
          <a:xfrm>
            <a:off x="1676400" y="76200"/>
            <a:ext cx="6019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a:extLst>
              <a:ext uri="{FF2B5EF4-FFF2-40B4-BE49-F238E27FC236}">
                <a16:creationId xmlns:a16="http://schemas.microsoft.com/office/drawing/2014/main" id="{6075D310-9690-BED9-8978-90B0176A49C9}"/>
              </a:ext>
            </a:extLst>
          </p:cNvPr>
          <p:cNvSpPr>
            <a:spLocks noChangeArrowheads="1"/>
          </p:cNvSpPr>
          <p:nvPr/>
        </p:nvSpPr>
        <p:spPr bwMode="auto">
          <a:xfrm>
            <a:off x="0" y="-190500"/>
            <a:ext cx="914400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endParaRPr lang="en-US" altLang="en-US" sz="3200" dirty="0">
              <a:solidFill>
                <a:srgbClr val="FFFF00"/>
              </a:solidFill>
            </a:endParaRPr>
          </a:p>
          <a:p>
            <a:pPr algn="ctr">
              <a:buClr>
                <a:srgbClr val="000000"/>
              </a:buClr>
              <a:buSzPct val="100000"/>
              <a:buFont typeface="Times New Roman" panose="02020603050405020304" pitchFamily="18" charset="0"/>
              <a:buNone/>
            </a:pPr>
            <a:r>
              <a:rPr lang="en-US" altLang="en-US" sz="3200" dirty="0">
                <a:solidFill>
                  <a:srgbClr val="FFFF00"/>
                </a:solidFill>
              </a:rPr>
              <a:t>The goal of every psychotherapy is to move clients from dysregulation to regulation.</a:t>
            </a:r>
          </a:p>
          <a:p>
            <a:pPr algn="ctr">
              <a:buClr>
                <a:srgbClr val="000000"/>
              </a:buClr>
              <a:buSzPct val="100000"/>
              <a:buFont typeface="Times New Roman" panose="02020603050405020304" pitchFamily="18" charset="0"/>
              <a:buNone/>
            </a:pPr>
            <a:endParaRPr lang="en-US" altLang="en-US" sz="3200" dirty="0">
              <a:solidFill>
                <a:srgbClr val="FFFF00"/>
              </a:solidFill>
            </a:endParaRPr>
          </a:p>
          <a:p>
            <a:pPr algn="ctr">
              <a:buClr>
                <a:srgbClr val="000000"/>
              </a:buClr>
              <a:buSzPct val="100000"/>
              <a:buFont typeface="Times New Roman" panose="02020603050405020304" pitchFamily="18" charset="0"/>
              <a:buNone/>
            </a:pPr>
            <a:endParaRPr lang="en-US" altLang="en-US" sz="3200" dirty="0">
              <a:solidFill>
                <a:srgbClr val="FFFF00"/>
              </a:solidFill>
            </a:endParaRPr>
          </a:p>
          <a:p>
            <a:pPr algn="ctr">
              <a:buClr>
                <a:srgbClr val="000000"/>
              </a:buClr>
              <a:buSzPct val="100000"/>
              <a:buFont typeface="Times New Roman" panose="02020603050405020304" pitchFamily="18" charset="0"/>
              <a:buNone/>
            </a:pPr>
            <a:endParaRPr lang="en-US" altLang="en-US" sz="3200" dirty="0">
              <a:solidFill>
                <a:srgbClr val="FFFF00"/>
              </a:solidFill>
            </a:endParaRPr>
          </a:p>
          <a:p>
            <a:pPr algn="ctr">
              <a:buClr>
                <a:srgbClr val="000000"/>
              </a:buClr>
              <a:buSzPct val="100000"/>
              <a:buFont typeface="Times New Roman" panose="02020603050405020304" pitchFamily="18" charset="0"/>
              <a:buNone/>
            </a:pPr>
            <a:endParaRPr lang="en-US" altLang="en-US" sz="3200" dirty="0">
              <a:solidFill>
                <a:srgbClr val="FFFF00"/>
              </a:solidFill>
            </a:endParaRPr>
          </a:p>
          <a:p>
            <a:pPr algn="ctr">
              <a:buClr>
                <a:srgbClr val="000000"/>
              </a:buClr>
              <a:buSzPct val="100000"/>
              <a:buFont typeface="Times New Roman" panose="02020603050405020304" pitchFamily="18" charset="0"/>
              <a:buNone/>
            </a:pPr>
            <a:endParaRPr lang="en-US" altLang="en-US" sz="3200" dirty="0"/>
          </a:p>
          <a:p>
            <a:pPr algn="ctr">
              <a:buClr>
                <a:srgbClr val="000000"/>
              </a:buClr>
              <a:buSzPct val="100000"/>
              <a:buFont typeface="Times New Roman" panose="02020603050405020304" pitchFamily="18" charset="0"/>
              <a:buNone/>
            </a:pPr>
            <a:endParaRPr lang="en-US" altLang="en-US" sz="3200" dirty="0">
              <a:solidFill>
                <a:srgbClr val="FFFF00"/>
              </a:solidFill>
            </a:endParaRPr>
          </a:p>
          <a:p>
            <a:pPr algn="ctr">
              <a:buClr>
                <a:srgbClr val="000000"/>
              </a:buClr>
              <a:buSzPct val="100000"/>
              <a:buFont typeface="Times New Roman" panose="02020603050405020304" pitchFamily="18" charset="0"/>
              <a:buNone/>
            </a:pPr>
            <a:endParaRPr lang="en-US" altLang="en-US" sz="3200" dirty="0">
              <a:solidFill>
                <a:srgbClr val="FFFF00"/>
              </a:solidFill>
            </a:endParaRPr>
          </a:p>
          <a:p>
            <a:pPr algn="ctr">
              <a:buClr>
                <a:srgbClr val="000000"/>
              </a:buClr>
              <a:buSzPct val="100000"/>
              <a:buFont typeface="Times New Roman" panose="02020603050405020304" pitchFamily="18" charset="0"/>
              <a:buNone/>
            </a:pPr>
            <a:r>
              <a:rPr lang="en-US" altLang="en-US" sz="3200" dirty="0">
                <a:solidFill>
                  <a:srgbClr val="FFFF00"/>
                </a:solidFill>
              </a:rPr>
              <a:t>Brainspotting aims to engage the regions of the brain that are specifically involved in neurobiological regulation and bypass the regions that are not involved in it.</a:t>
            </a:r>
          </a:p>
        </p:txBody>
      </p:sp>
      <p:pic>
        <p:nvPicPr>
          <p:cNvPr id="108547" name="Picture 2">
            <a:hlinkClick r:id="rId3"/>
            <a:extLst>
              <a:ext uri="{FF2B5EF4-FFF2-40B4-BE49-F238E27FC236}">
                <a16:creationId xmlns:a16="http://schemas.microsoft.com/office/drawing/2014/main" id="{38B4454A-D74A-434B-E9B4-2F44707B2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1495425"/>
            <a:ext cx="57150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a:extLst>
              <a:ext uri="{FF2B5EF4-FFF2-40B4-BE49-F238E27FC236}">
                <a16:creationId xmlns:a16="http://schemas.microsoft.com/office/drawing/2014/main" id="{48F5D1FD-7BC3-B229-AC6E-E60D289FE4E6}"/>
              </a:ext>
            </a:extLst>
          </p:cNvPr>
          <p:cNvSpPr>
            <a:spLocks noChangeArrowheads="1"/>
          </p:cNvSpPr>
          <p:nvPr/>
        </p:nvSpPr>
        <p:spPr bwMode="auto">
          <a:xfrm>
            <a:off x="0" y="76200"/>
            <a:ext cx="9144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200" dirty="0">
                <a:solidFill>
                  <a:srgbClr val="FFFF00"/>
                </a:solidFill>
              </a:rPr>
              <a:t>The agranular </a:t>
            </a:r>
            <a:r>
              <a:rPr lang="en-US" altLang="en-US" sz="3200" dirty="0" err="1">
                <a:solidFill>
                  <a:srgbClr val="FFFF00"/>
                </a:solidFill>
              </a:rPr>
              <a:t>isocortex</a:t>
            </a:r>
            <a:r>
              <a:rPr lang="en-US" altLang="en-US" sz="3200" dirty="0">
                <a:solidFill>
                  <a:srgbClr val="FFFF00"/>
                </a:solidFill>
              </a:rPr>
              <a:t> (ventromedial, orbitofrontal and anterior </a:t>
            </a:r>
            <a:r>
              <a:rPr lang="en-US" altLang="en-US" sz="3200" dirty="0" err="1">
                <a:solidFill>
                  <a:srgbClr val="FFFF00"/>
                </a:solidFill>
              </a:rPr>
              <a:t>pfc</a:t>
            </a:r>
            <a:r>
              <a:rPr lang="en-US" altLang="en-US" sz="3200" dirty="0">
                <a:solidFill>
                  <a:srgbClr val="FFFF00"/>
                </a:solidFill>
              </a:rPr>
              <a:t>) and the allocortex are involved in ongoing regulation, the granular </a:t>
            </a:r>
            <a:r>
              <a:rPr lang="en-US" altLang="en-US" sz="3200" dirty="0" err="1">
                <a:solidFill>
                  <a:srgbClr val="FFFF00"/>
                </a:solidFill>
              </a:rPr>
              <a:t>isocortex</a:t>
            </a:r>
            <a:r>
              <a:rPr lang="en-US" altLang="en-US" sz="3200" dirty="0">
                <a:solidFill>
                  <a:srgbClr val="FFFF00"/>
                </a:solidFill>
              </a:rPr>
              <a:t> (neocortex) is not.</a:t>
            </a:r>
          </a:p>
        </p:txBody>
      </p:sp>
      <p:pic>
        <p:nvPicPr>
          <p:cNvPr id="110595" name="Picture 5">
            <a:extLst>
              <a:ext uri="{FF2B5EF4-FFF2-40B4-BE49-F238E27FC236}">
                <a16:creationId xmlns:a16="http://schemas.microsoft.com/office/drawing/2014/main" id="{31A0B015-730E-7A60-FD0A-57B79C62F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2743200"/>
            <a:ext cx="4857750" cy="38576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asted-image.tif">
            <a:extLst>
              <a:ext uri="{FF2B5EF4-FFF2-40B4-BE49-F238E27FC236}">
                <a16:creationId xmlns:a16="http://schemas.microsoft.com/office/drawing/2014/main" id="{AA53A2C7-1755-06A7-819F-8D444A278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4800"/>
            <a:ext cx="42672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9939" name="Rectangle 3">
            <a:extLst>
              <a:ext uri="{FF2B5EF4-FFF2-40B4-BE49-F238E27FC236}">
                <a16:creationId xmlns:a16="http://schemas.microsoft.com/office/drawing/2014/main" id="{58910807-F91B-947D-AF58-A8DD51C1EC43}"/>
              </a:ext>
            </a:extLst>
          </p:cNvPr>
          <p:cNvSpPr>
            <a:spLocks noChangeArrowheads="1"/>
          </p:cNvSpPr>
          <p:nvPr/>
        </p:nvSpPr>
        <p:spPr bwMode="auto">
          <a:xfrm>
            <a:off x="38100" y="765175"/>
            <a:ext cx="4724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600">
                <a:solidFill>
                  <a:srgbClr val="FFFF00"/>
                </a:solidFill>
              </a:rPr>
              <a:t>Brainspotting found to be the most effective mode of therapy used in Newtown-Sandy Hook, Connecticut for survivors of the 12/14 school shooting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3">
            <a:extLst>
              <a:ext uri="{FF2B5EF4-FFF2-40B4-BE49-F238E27FC236}">
                <a16:creationId xmlns:a16="http://schemas.microsoft.com/office/drawing/2014/main" id="{7EA33E85-4BE7-5AE1-A9BD-33ABA5387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39888"/>
            <a:ext cx="4191000" cy="36480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43" name="Rectangle 1">
            <a:extLst>
              <a:ext uri="{FF2B5EF4-FFF2-40B4-BE49-F238E27FC236}">
                <a16:creationId xmlns:a16="http://schemas.microsoft.com/office/drawing/2014/main" id="{0774F052-A4F8-8C4E-CF44-F46AD9360EDE}"/>
              </a:ext>
            </a:extLst>
          </p:cNvPr>
          <p:cNvSpPr>
            <a:spLocks noChangeArrowheads="1"/>
          </p:cNvSpPr>
          <p:nvPr/>
        </p:nvSpPr>
        <p:spPr bwMode="auto">
          <a:xfrm>
            <a:off x="19050" y="71438"/>
            <a:ext cx="9144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200">
                <a:solidFill>
                  <a:srgbClr val="FFFF00"/>
                </a:solidFill>
              </a:rPr>
              <a:t>The granular isocortex has 6 layers and the 4</a:t>
            </a:r>
            <a:r>
              <a:rPr lang="en-US" altLang="en-US" sz="3200" baseline="30000">
                <a:solidFill>
                  <a:srgbClr val="FFFF00"/>
                </a:solidFill>
              </a:rPr>
              <a:t>th</a:t>
            </a:r>
            <a:r>
              <a:rPr lang="en-US" altLang="en-US" sz="3200">
                <a:solidFill>
                  <a:srgbClr val="FFFF00"/>
                </a:solidFill>
              </a:rPr>
              <a:t> is granular. This contributes to higher order processing but not to regulation</a:t>
            </a:r>
          </a:p>
        </p:txBody>
      </p:sp>
      <p:sp>
        <p:nvSpPr>
          <p:cNvPr id="112644" name="Rectangle 2">
            <a:extLst>
              <a:ext uri="{FF2B5EF4-FFF2-40B4-BE49-F238E27FC236}">
                <a16:creationId xmlns:a16="http://schemas.microsoft.com/office/drawing/2014/main" id="{D0ED92AE-A552-8785-DF4E-CFA7BD9F5AD7}"/>
              </a:ext>
            </a:extLst>
          </p:cNvPr>
          <p:cNvSpPr>
            <a:spLocks noChangeArrowheads="1"/>
          </p:cNvSpPr>
          <p:nvPr/>
        </p:nvSpPr>
        <p:spPr bwMode="auto">
          <a:xfrm>
            <a:off x="19050" y="5287963"/>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200">
                <a:solidFill>
                  <a:srgbClr val="FFFF00"/>
                </a:solidFill>
              </a:rPr>
              <a:t>The agranular isocortex has 3 to 5 layers with no granular layer. It accordingly is highly involved in regulation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a:extLst>
              <a:ext uri="{FF2B5EF4-FFF2-40B4-BE49-F238E27FC236}">
                <a16:creationId xmlns:a16="http://schemas.microsoft.com/office/drawing/2014/main" id="{2DAD9E38-6416-D62C-8468-92156C76EB18}"/>
              </a:ext>
            </a:extLst>
          </p:cNvPr>
          <p:cNvSpPr>
            <a:spLocks noChangeArrowheads="1"/>
          </p:cNvSpPr>
          <p:nvPr/>
        </p:nvSpPr>
        <p:spPr bwMode="auto">
          <a:xfrm>
            <a:off x="-19050" y="152400"/>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600">
                <a:solidFill>
                  <a:srgbClr val="FFFF00"/>
                </a:solidFill>
                <a:cs typeface="Tahoma" panose="020B0604030504040204" pitchFamily="34" charset="0"/>
              </a:rPr>
              <a:t>The limbic system has a cortex known as the allocortex (limbic cortex) which is highly involved in regulation</a:t>
            </a:r>
          </a:p>
        </p:txBody>
      </p:sp>
      <p:pic>
        <p:nvPicPr>
          <p:cNvPr id="114691" name="Grafik 2">
            <a:extLst>
              <a:ext uri="{FF2B5EF4-FFF2-40B4-BE49-F238E27FC236}">
                <a16:creationId xmlns:a16="http://schemas.microsoft.com/office/drawing/2014/main" id="{17FAC494-1FFB-82AD-97B8-30DAB4AB87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133600"/>
            <a:ext cx="64770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a:extLst>
              <a:ext uri="{FF2B5EF4-FFF2-40B4-BE49-F238E27FC236}">
                <a16:creationId xmlns:a16="http://schemas.microsoft.com/office/drawing/2014/main" id="{5CD43CA1-C396-6AD5-6404-37E232757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58775"/>
            <a:ext cx="5334000" cy="36480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Rectangle 1">
            <a:extLst>
              <a:ext uri="{FF2B5EF4-FFF2-40B4-BE49-F238E27FC236}">
                <a16:creationId xmlns:a16="http://schemas.microsoft.com/office/drawing/2014/main" id="{1F83D3D7-B6CB-11F9-306F-ACA2BADE26AC}"/>
              </a:ext>
            </a:extLst>
          </p:cNvPr>
          <p:cNvSpPr>
            <a:spLocks noChangeArrowheads="1"/>
          </p:cNvSpPr>
          <p:nvPr/>
        </p:nvSpPr>
        <p:spPr bwMode="auto">
          <a:xfrm>
            <a:off x="4763" y="4191000"/>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600">
                <a:solidFill>
                  <a:srgbClr val="FFFF00"/>
                </a:solidFill>
              </a:rPr>
              <a:t>Brainspotting attempts to bypass the granular isocortex in order to access the regulating capacities of the agranular isocortex and the allocortex</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2">
            <a:extLst>
              <a:ext uri="{FF2B5EF4-FFF2-40B4-BE49-F238E27FC236}">
                <a16:creationId xmlns:a16="http://schemas.microsoft.com/office/drawing/2014/main" id="{7443A57A-3CA1-D18F-E901-3D12245EF95A}"/>
              </a:ext>
            </a:extLst>
          </p:cNvPr>
          <p:cNvSpPr>
            <a:spLocks noChangeAspect="1" noChangeArrowheads="1"/>
          </p:cNvSpPr>
          <p:nvPr/>
        </p:nvSpPr>
        <p:spPr bwMode="auto">
          <a:xfrm>
            <a:off x="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buClr>
                <a:srgbClr val="000000"/>
              </a:buClr>
              <a:buSzPct val="100000"/>
              <a:buFont typeface="Times New Roman" panose="02020603050405020304" pitchFamily="18" charset="0"/>
              <a:buNone/>
            </a:pPr>
            <a:endParaRPr lang="en-US" altLang="en-US"/>
          </a:p>
        </p:txBody>
      </p:sp>
      <p:sp>
        <p:nvSpPr>
          <p:cNvPr id="118787" name="AutoShape 4">
            <a:extLst>
              <a:ext uri="{FF2B5EF4-FFF2-40B4-BE49-F238E27FC236}">
                <a16:creationId xmlns:a16="http://schemas.microsoft.com/office/drawing/2014/main" id="{69ECCF9D-C2C2-4A42-C5CA-3C1F82AC6A63}"/>
              </a:ext>
            </a:extLst>
          </p:cNvPr>
          <p:cNvSpPr>
            <a:spLocks noChangeAspect="1" noChangeArrowheads="1"/>
          </p:cNvSpPr>
          <p:nvPr/>
        </p:nvSpPr>
        <p:spPr bwMode="auto">
          <a:xfrm>
            <a:off x="1524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buClr>
                <a:srgbClr val="000000"/>
              </a:buClr>
              <a:buSzPct val="100000"/>
              <a:buFont typeface="Times New Roman" panose="02020603050405020304" pitchFamily="18" charset="0"/>
              <a:buNone/>
            </a:pPr>
            <a:endParaRPr lang="en-US" altLang="en-US"/>
          </a:p>
        </p:txBody>
      </p:sp>
      <p:sp>
        <p:nvSpPr>
          <p:cNvPr id="118788" name="AutoShape 6">
            <a:extLst>
              <a:ext uri="{FF2B5EF4-FFF2-40B4-BE49-F238E27FC236}">
                <a16:creationId xmlns:a16="http://schemas.microsoft.com/office/drawing/2014/main" id="{2CFB59C6-6701-7D1D-1B1D-8A5D6E23DB5E}"/>
              </a:ext>
            </a:extLst>
          </p:cNvPr>
          <p:cNvSpPr>
            <a:spLocks noChangeAspect="1" noChangeArrowheads="1"/>
          </p:cNvSpPr>
          <p:nvPr/>
        </p:nvSpPr>
        <p:spPr bwMode="auto">
          <a:xfrm>
            <a:off x="3048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buClr>
                <a:srgbClr val="000000"/>
              </a:buClr>
              <a:buSzPct val="100000"/>
              <a:buFont typeface="Times New Roman" panose="02020603050405020304" pitchFamily="18" charset="0"/>
              <a:buNone/>
            </a:pPr>
            <a:endParaRPr lang="en-US" altLang="en-US"/>
          </a:p>
        </p:txBody>
      </p:sp>
      <p:sp>
        <p:nvSpPr>
          <p:cNvPr id="118789" name="AutoShape 8">
            <a:extLst>
              <a:ext uri="{FF2B5EF4-FFF2-40B4-BE49-F238E27FC236}">
                <a16:creationId xmlns:a16="http://schemas.microsoft.com/office/drawing/2014/main" id="{1EA13DA9-DB94-CA4C-F9A9-F91D1B3F2D5A}"/>
              </a:ext>
            </a:extLst>
          </p:cNvPr>
          <p:cNvSpPr>
            <a:spLocks noChangeAspect="1" noChangeArrowheads="1"/>
          </p:cNvSpPr>
          <p:nvPr/>
        </p:nvSpPr>
        <p:spPr bwMode="auto">
          <a:xfrm>
            <a:off x="457200" y="3206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buClr>
                <a:srgbClr val="000000"/>
              </a:buClr>
              <a:buSzPct val="100000"/>
              <a:buFont typeface="Times New Roman" panose="02020603050405020304" pitchFamily="18" charset="0"/>
              <a:buNone/>
            </a:pPr>
            <a:endParaRPr lang="en-US" altLang="en-US"/>
          </a:p>
        </p:txBody>
      </p:sp>
      <p:sp>
        <p:nvSpPr>
          <p:cNvPr id="118790" name="AutoShape 10">
            <a:extLst>
              <a:ext uri="{FF2B5EF4-FFF2-40B4-BE49-F238E27FC236}">
                <a16:creationId xmlns:a16="http://schemas.microsoft.com/office/drawing/2014/main" id="{23BE4679-0717-2FA7-390A-61B3BF55DC66}"/>
              </a:ext>
            </a:extLst>
          </p:cNvPr>
          <p:cNvSpPr>
            <a:spLocks noChangeAspect="1" noChangeArrowheads="1"/>
          </p:cNvSpPr>
          <p:nvPr/>
        </p:nvSpPr>
        <p:spPr bwMode="auto">
          <a:xfrm>
            <a:off x="609600" y="473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buClr>
                <a:srgbClr val="000000"/>
              </a:buClr>
              <a:buSzPct val="100000"/>
              <a:buFont typeface="Times New Roman" panose="02020603050405020304" pitchFamily="18" charset="0"/>
              <a:buNone/>
            </a:pPr>
            <a:endParaRPr lang="en-US" altLang="en-US"/>
          </a:p>
        </p:txBody>
      </p:sp>
      <p:sp>
        <p:nvSpPr>
          <p:cNvPr id="118791" name="Rectangle 21">
            <a:extLst>
              <a:ext uri="{FF2B5EF4-FFF2-40B4-BE49-F238E27FC236}">
                <a16:creationId xmlns:a16="http://schemas.microsoft.com/office/drawing/2014/main" id="{ED662A1B-0228-EB12-5164-4A9921A0E66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98394" bIns="0" anchor="ctr">
            <a:spAutoFit/>
          </a:bodyPr>
          <a:lstStyle/>
          <a:p>
            <a:pPr algn="ctr">
              <a:buClr>
                <a:srgbClr val="000000"/>
              </a:buClr>
              <a:buSzPct val="100000"/>
              <a:buFont typeface="Times New Roman" panose="02020603050405020304" pitchFamily="18" charset="0"/>
              <a:buNone/>
            </a:pPr>
            <a:r>
              <a:rPr lang="en-US" altLang="en-US" u="sng">
                <a:solidFill>
                  <a:srgbClr val="551A8B"/>
                </a:solidFill>
                <a:hlinkClick r:id="rId3"/>
              </a:rPr>
              <a:t>Back to Image Results</a:t>
            </a:r>
          </a:p>
          <a:p>
            <a:r>
              <a:rPr lang="en-US" altLang="en-US" u="sng">
                <a:solidFill>
                  <a:srgbClr val="551A8B"/>
                </a:solidFill>
                <a:hlinkClick r:id="rId4"/>
              </a:rPr>
              <a:t>Remove FrameRemove Frame</a:t>
            </a:r>
            <a:endParaRPr lang="en-US" altLang="en-US" sz="1100"/>
          </a:p>
          <a:p>
            <a:r>
              <a:rPr lang="en-US" altLang="en-US">
                <a:hlinkClick r:id="rId5"/>
              </a:rPr>
              <a:t>  </a:t>
            </a:r>
            <a:r>
              <a:rPr lang="en-US" altLang="en-US" sz="7300"/>
              <a:t> </a:t>
            </a:r>
            <a:r>
              <a:rPr lang="en-US" altLang="en-US"/>
              <a:t>                   </a:t>
            </a:r>
          </a:p>
        </p:txBody>
      </p:sp>
      <p:sp>
        <p:nvSpPr>
          <p:cNvPr id="118792" name="AutoShape 22">
            <a:hlinkClick r:id="rId5"/>
            <a:extLst>
              <a:ext uri="{FF2B5EF4-FFF2-40B4-BE49-F238E27FC236}">
                <a16:creationId xmlns:a16="http://schemas.microsoft.com/office/drawing/2014/main" id="{830EE656-6DE0-1E86-B0DD-9DBA82CF43A9}"/>
              </a:ext>
            </a:extLst>
          </p:cNvPr>
          <p:cNvSpPr>
            <a:spLocks noChangeAspect="1" noChangeArrowheads="1"/>
          </p:cNvSpPr>
          <p:nvPr/>
        </p:nvSpPr>
        <p:spPr bwMode="auto">
          <a:xfrm>
            <a:off x="66675" y="623792250"/>
            <a:ext cx="13906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buClr>
                <a:srgbClr val="000000"/>
              </a:buClr>
              <a:buSzPct val="100000"/>
              <a:buFont typeface="Times New Roman" panose="02020603050405020304" pitchFamily="18" charset="0"/>
              <a:buNone/>
            </a:pPr>
            <a:endParaRPr lang="en-US" altLang="en-US"/>
          </a:p>
        </p:txBody>
      </p:sp>
      <p:sp>
        <p:nvSpPr>
          <p:cNvPr id="118793" name="AutoShape 26">
            <a:extLst>
              <a:ext uri="{FF2B5EF4-FFF2-40B4-BE49-F238E27FC236}">
                <a16:creationId xmlns:a16="http://schemas.microsoft.com/office/drawing/2014/main" id="{7929FE63-854F-0140-5594-BDEEE2776C5C}"/>
              </a:ext>
            </a:extLst>
          </p:cNvPr>
          <p:cNvSpPr>
            <a:spLocks noChangeAspect="1" noChangeArrowheads="1"/>
          </p:cNvSpPr>
          <p:nvPr/>
        </p:nvSpPr>
        <p:spPr bwMode="auto">
          <a:xfrm>
            <a:off x="762000" y="625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buClr>
                <a:srgbClr val="000000"/>
              </a:buClr>
              <a:buSzPct val="100000"/>
              <a:buFont typeface="Times New Roman" panose="02020603050405020304" pitchFamily="18" charset="0"/>
              <a:buNone/>
            </a:pPr>
            <a:endParaRPr lang="en-US" altLang="en-US"/>
          </a:p>
        </p:txBody>
      </p:sp>
      <p:sp>
        <p:nvSpPr>
          <p:cNvPr id="118794" name="AutoShape 28">
            <a:extLst>
              <a:ext uri="{FF2B5EF4-FFF2-40B4-BE49-F238E27FC236}">
                <a16:creationId xmlns:a16="http://schemas.microsoft.com/office/drawing/2014/main" id="{25BC8108-1C78-681D-BCC8-9F84F43141EC}"/>
              </a:ext>
            </a:extLst>
          </p:cNvPr>
          <p:cNvSpPr>
            <a:spLocks noChangeAspect="1" noChangeArrowheads="1"/>
          </p:cNvSpPr>
          <p:nvPr/>
        </p:nvSpPr>
        <p:spPr bwMode="auto">
          <a:xfrm>
            <a:off x="914400" y="777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buClr>
                <a:srgbClr val="000000"/>
              </a:buClr>
              <a:buSzPct val="100000"/>
              <a:buFont typeface="Times New Roman" panose="02020603050405020304" pitchFamily="18" charset="0"/>
              <a:buNone/>
            </a:pPr>
            <a:endParaRPr lang="en-US" altLang="en-US"/>
          </a:p>
        </p:txBody>
      </p:sp>
      <p:pic>
        <p:nvPicPr>
          <p:cNvPr id="118795" name="Picture 34">
            <a:extLst>
              <a:ext uri="{FF2B5EF4-FFF2-40B4-BE49-F238E27FC236}">
                <a16:creationId xmlns:a16="http://schemas.microsoft.com/office/drawing/2014/main" id="{83612E3C-6879-9ABE-E285-9096DB3CEE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300" y="1975462"/>
            <a:ext cx="5867400" cy="47180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96" name="Rectangle 18">
            <a:extLst>
              <a:ext uri="{FF2B5EF4-FFF2-40B4-BE49-F238E27FC236}">
                <a16:creationId xmlns:a16="http://schemas.microsoft.com/office/drawing/2014/main" id="{FFC80AD2-49E5-6A6C-0A9E-E010E25B5E40}"/>
              </a:ext>
            </a:extLst>
          </p:cNvPr>
          <p:cNvSpPr>
            <a:spLocks noChangeArrowheads="1"/>
          </p:cNvSpPr>
          <p:nvPr/>
        </p:nvSpPr>
        <p:spPr bwMode="auto">
          <a:xfrm>
            <a:off x="0" y="217488"/>
            <a:ext cx="91630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200">
                <a:solidFill>
                  <a:srgbClr val="FFFF00"/>
                </a:solidFill>
              </a:rPr>
              <a:t>It is theorized the BSP accesses the </a:t>
            </a:r>
          </a:p>
          <a:p>
            <a:pPr algn="ctr">
              <a:buClr>
                <a:srgbClr val="000000"/>
              </a:buClr>
              <a:buSzPct val="100000"/>
              <a:buFont typeface="Times New Roman" panose="02020603050405020304" pitchFamily="18" charset="0"/>
              <a:buNone/>
            </a:pPr>
            <a:r>
              <a:rPr lang="en-US" altLang="en-US" sz="3200">
                <a:solidFill>
                  <a:srgbClr val="FFFF00"/>
                </a:solidFill>
              </a:rPr>
              <a:t>visual (1st) and tactile (3</a:t>
            </a:r>
            <a:r>
              <a:rPr lang="en-US" altLang="en-US" sz="3200" baseline="30000">
                <a:solidFill>
                  <a:srgbClr val="FFFF00"/>
                </a:solidFill>
              </a:rPr>
              <a:t>rd</a:t>
            </a:r>
            <a:r>
              <a:rPr lang="en-US" altLang="en-US" sz="3200">
                <a:solidFill>
                  <a:srgbClr val="FFFF00"/>
                </a:solidFill>
              </a:rPr>
              <a:t>) layers </a:t>
            </a:r>
          </a:p>
          <a:p>
            <a:pPr algn="ctr">
              <a:buClr>
                <a:srgbClr val="000000"/>
              </a:buClr>
              <a:buSzPct val="100000"/>
              <a:buFont typeface="Times New Roman" panose="02020603050405020304" pitchFamily="18" charset="0"/>
              <a:buNone/>
            </a:pPr>
            <a:r>
              <a:rPr lang="en-US" altLang="en-US" sz="3200">
                <a:solidFill>
                  <a:srgbClr val="FFFF00"/>
                </a:solidFill>
              </a:rPr>
              <a:t>of the Superior Colliculi.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a:extLst>
              <a:ext uri="{FF2B5EF4-FFF2-40B4-BE49-F238E27FC236}">
                <a16:creationId xmlns:a16="http://schemas.microsoft.com/office/drawing/2014/main" id="{15CD1E45-B46F-F5B7-33AB-630FB38E7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838200"/>
            <a:ext cx="4953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1">
            <a:extLst>
              <a:ext uri="{FF2B5EF4-FFF2-40B4-BE49-F238E27FC236}">
                <a16:creationId xmlns:a16="http://schemas.microsoft.com/office/drawing/2014/main" id="{2AC1C98E-F657-AEE1-21EB-2DDC619A51B9}"/>
              </a:ext>
            </a:extLst>
          </p:cNvPr>
          <p:cNvSpPr>
            <a:spLocks noChangeArrowheads="1"/>
          </p:cNvSpPr>
          <p:nvPr/>
        </p:nvSpPr>
        <p:spPr bwMode="auto">
          <a:xfrm>
            <a:off x="0" y="4648200"/>
            <a:ext cx="9144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600">
                <a:solidFill>
                  <a:srgbClr val="FFFF00"/>
                </a:solidFill>
              </a:rPr>
              <a:t>Brainspotting appears to promote coherence between the sympathetic and parasympathetic activation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a:extLst>
              <a:ext uri="{FF2B5EF4-FFF2-40B4-BE49-F238E27FC236}">
                <a16:creationId xmlns:a16="http://schemas.microsoft.com/office/drawing/2014/main" id="{1F400FD0-DDAD-88D0-61D4-87111CA42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066800"/>
            <a:ext cx="19050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3">
            <a:extLst>
              <a:ext uri="{FF2B5EF4-FFF2-40B4-BE49-F238E27FC236}">
                <a16:creationId xmlns:a16="http://schemas.microsoft.com/office/drawing/2014/main" id="{70566B2E-C629-3D2A-9B2A-A62E2624EA3E}"/>
              </a:ext>
            </a:extLst>
          </p:cNvPr>
          <p:cNvSpPr>
            <a:spLocks noChangeArrowheads="1"/>
          </p:cNvSpPr>
          <p:nvPr/>
        </p:nvSpPr>
        <p:spPr bwMode="auto">
          <a:xfrm>
            <a:off x="133350" y="914400"/>
            <a:ext cx="8839200" cy="5654675"/>
          </a:xfrm>
          <a:prstGeom prst="rect">
            <a:avLst/>
          </a:prstGeom>
          <a:noFill/>
          <a:ln w="9525">
            <a:noFill/>
            <a:round/>
            <a:headEnd/>
            <a:tailEnd/>
          </a:ln>
          <a:effectLst/>
        </p:spPr>
        <p:txBody>
          <a:bodyPr lIns="90000" tIns="46800" rIns="90000" bIns="46800">
            <a:spAutoFit/>
          </a:bodyPr>
          <a:lstStyle/>
          <a:p>
            <a:pPr eaLnBrk="1" hangingPunct="1">
              <a:spcBef>
                <a:spcPts val="105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dirty="0">
                <a:solidFill>
                  <a:srgbClr val="FFFF00"/>
                </a:solidFill>
                <a:effectLst>
                  <a:outerShdw blurRad="38100" dist="38100" dir="2700000" algn="tl">
                    <a:srgbClr val="000000"/>
                  </a:outerShdw>
                </a:effectLst>
                <a:latin typeface="Tahoma" pitchFamily="32" charset="0"/>
                <a:ea typeface="MS Gothic" charset="-128"/>
              </a:rPr>
              <a:t>The Brainspotting Set-Up</a:t>
            </a:r>
          </a:p>
          <a:p>
            <a:pPr eaLnBrk="1" hangingPunct="1">
              <a:spcBef>
                <a:spcPts val="105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dirty="0">
                <a:solidFill>
                  <a:srgbClr val="FFFF00"/>
                </a:solidFill>
                <a:effectLst>
                  <a:outerShdw blurRad="38100" dist="38100" dir="2700000" algn="tl">
                    <a:srgbClr val="000000"/>
                  </a:outerShdw>
                </a:effectLst>
                <a:latin typeface="Tahoma" pitchFamily="32" charset="0"/>
                <a:ea typeface="MS Gothic" charset="-128"/>
              </a:rPr>
              <a:t>1. The beginning - choose the issue</a:t>
            </a:r>
          </a:p>
          <a:p>
            <a:pPr eaLnBrk="1" hangingPunct="1">
              <a:spcBef>
                <a:spcPts val="105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dirty="0">
                <a:solidFill>
                  <a:srgbClr val="FFFF00"/>
                </a:solidFill>
                <a:effectLst>
                  <a:outerShdw blurRad="38100" dist="38100" dir="2700000" algn="tl">
                    <a:srgbClr val="000000"/>
                  </a:outerShdw>
                </a:effectLst>
                <a:latin typeface="Tahoma" pitchFamily="32" charset="0"/>
                <a:ea typeface="MS Gothic" charset="-128"/>
              </a:rPr>
              <a:t>2. Check on  activation</a:t>
            </a:r>
          </a:p>
          <a:p>
            <a:pPr eaLnBrk="1" hangingPunct="1">
              <a:spcBef>
                <a:spcPts val="105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dirty="0">
                <a:solidFill>
                  <a:srgbClr val="FFFF00"/>
                </a:solidFill>
                <a:effectLst>
                  <a:outerShdw blurRad="38100" dist="38100" dir="2700000" algn="tl">
                    <a:srgbClr val="000000"/>
                  </a:outerShdw>
                </a:effectLst>
                <a:latin typeface="Tahoma" pitchFamily="32" charset="0"/>
                <a:ea typeface="MS Gothic" charset="-128"/>
              </a:rPr>
              <a:t>3. SUDS Level (10 to 0)</a:t>
            </a:r>
          </a:p>
          <a:p>
            <a:pPr eaLnBrk="1" hangingPunct="1">
              <a:spcBef>
                <a:spcPts val="105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dirty="0">
                <a:solidFill>
                  <a:srgbClr val="FFFF00"/>
                </a:solidFill>
                <a:effectLst>
                  <a:outerShdw blurRad="38100" dist="38100" dir="2700000" algn="tl">
                    <a:srgbClr val="000000"/>
                  </a:outerShdw>
                </a:effectLst>
                <a:latin typeface="Tahoma" pitchFamily="32" charset="0"/>
                <a:ea typeface="MS Gothic" charset="-128"/>
              </a:rPr>
              <a:t>4. Location of activation in the body</a:t>
            </a:r>
          </a:p>
          <a:p>
            <a:pPr eaLnBrk="1" hangingPunct="1">
              <a:spcBef>
                <a:spcPts val="105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dirty="0">
                <a:solidFill>
                  <a:srgbClr val="FFFF00"/>
                </a:solidFill>
                <a:effectLst>
                  <a:outerShdw blurRad="38100" dist="38100" dir="2700000" algn="tl">
                    <a:srgbClr val="000000"/>
                  </a:outerShdw>
                </a:effectLst>
                <a:latin typeface="Tahoma" pitchFamily="32" charset="0"/>
                <a:ea typeface="MS Gothic" charset="-128"/>
              </a:rPr>
              <a:t>5. Locate eye position of greatest observed or perceived activity – Outside or Inside Window</a:t>
            </a:r>
          </a:p>
          <a:p>
            <a:pPr eaLnBrk="1" hangingPunct="1">
              <a:spcBef>
                <a:spcPts val="105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dirty="0">
                <a:solidFill>
                  <a:srgbClr val="FFFF00"/>
                </a:solidFill>
                <a:effectLst>
                  <a:outerShdw blurRad="38100" dist="38100" dir="2700000" algn="tl">
                    <a:srgbClr val="000000"/>
                  </a:outerShdw>
                </a:effectLst>
                <a:latin typeface="Tahoma" pitchFamily="32" charset="0"/>
                <a:ea typeface="MS Gothic" charset="-128"/>
              </a:rPr>
              <a:t>6. Focused Mindfulness (Processing)</a:t>
            </a:r>
          </a:p>
          <a:p>
            <a:pPr eaLnBrk="1" hangingPunct="1">
              <a:spcBef>
                <a:spcPts val="105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dirty="0">
                <a:solidFill>
                  <a:srgbClr val="FFFF00"/>
                </a:solidFill>
                <a:effectLst>
                  <a:outerShdw blurRad="38100" dist="38100" dir="2700000" algn="tl">
                    <a:srgbClr val="000000"/>
                  </a:outerShdw>
                </a:effectLst>
                <a:latin typeface="Tahoma" pitchFamily="32" charset="0"/>
                <a:ea typeface="MS Gothic" charset="-128"/>
              </a:rPr>
              <a:t>7. Go back to the beginning to assess change</a:t>
            </a:r>
          </a:p>
          <a:p>
            <a:pPr eaLnBrk="1" hangingPunct="1">
              <a:spcBef>
                <a:spcPts val="105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dirty="0">
                <a:solidFill>
                  <a:srgbClr val="FFFF00"/>
                </a:solidFill>
                <a:effectLst>
                  <a:outerShdw blurRad="38100" dist="38100" dir="2700000" algn="tl">
                    <a:srgbClr val="000000"/>
                  </a:outerShdw>
                </a:effectLst>
                <a:latin typeface="Tahoma" pitchFamily="32" charset="0"/>
                <a:ea typeface="MS Gothic" charset="-128"/>
              </a:rPr>
              <a:t>8. Squeeze the lemon </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0369D2-26FD-6AE7-EDB6-406AEEE49B37}"/>
              </a:ext>
            </a:extLst>
          </p:cNvPr>
          <p:cNvSpPr/>
          <p:nvPr/>
        </p:nvSpPr>
        <p:spPr>
          <a:xfrm>
            <a:off x="-26988" y="76200"/>
            <a:ext cx="9144001" cy="1711325"/>
          </a:xfrm>
          <a:prstGeom prst="rect">
            <a:avLst/>
          </a:prstGeom>
        </p:spPr>
        <p:txBody>
          <a:bodyPr>
            <a:spAutoFit/>
          </a:bodyPr>
          <a:lstStyle/>
          <a:p>
            <a:pPr algn="ctr" eaLnBrk="1" hangingPunct="1">
              <a:spcBef>
                <a:spcPts val="1050"/>
              </a:spcBef>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800" dirty="0">
                <a:solidFill>
                  <a:srgbClr val="FFFF00"/>
                </a:solidFill>
                <a:effectLst>
                  <a:outerShdw blurRad="38100" dist="38100" dir="2700000" algn="tl">
                    <a:srgbClr val="000000"/>
                  </a:outerShdw>
                </a:effectLst>
                <a:latin typeface="Tahoma" pitchFamily="32" charset="0"/>
                <a:ea typeface="MS Gothic" charset="-128"/>
              </a:rPr>
              <a:t>The beginning -</a:t>
            </a:r>
          </a:p>
          <a:p>
            <a:pPr algn="ctr" eaLnBrk="1" hangingPunct="1">
              <a:spcBef>
                <a:spcPts val="1050"/>
              </a:spcBef>
              <a:buClr>
                <a:srgbClr val="000000"/>
              </a:buClr>
              <a:buSzPct val="100000"/>
              <a:buFont typeface="Times New Roman" panose="02020603050405020304"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800" dirty="0">
                <a:solidFill>
                  <a:srgbClr val="FFFF00"/>
                </a:solidFill>
                <a:effectLst>
                  <a:outerShdw blurRad="38100" dist="38100" dir="2700000" algn="tl">
                    <a:srgbClr val="000000"/>
                  </a:outerShdw>
                </a:effectLst>
                <a:latin typeface="Tahoma" pitchFamily="32" charset="0"/>
                <a:ea typeface="MS Gothic" charset="-128"/>
              </a:rPr>
              <a:t>choosing the issue</a:t>
            </a:r>
          </a:p>
        </p:txBody>
      </p:sp>
      <p:pic>
        <p:nvPicPr>
          <p:cNvPr id="210947" name="Picture 6" descr="Image result for choosing a different path">
            <a:extLst>
              <a:ext uri="{FF2B5EF4-FFF2-40B4-BE49-F238E27FC236}">
                <a16:creationId xmlns:a16="http://schemas.microsoft.com/office/drawing/2014/main" id="{96AE9F26-D051-5181-06B8-76E7FAA9F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792288"/>
            <a:ext cx="5867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5EC173-163C-BB38-745C-907EDBCA17C2}"/>
              </a:ext>
            </a:extLst>
          </p:cNvPr>
          <p:cNvSpPr/>
          <p:nvPr/>
        </p:nvSpPr>
        <p:spPr>
          <a:xfrm>
            <a:off x="0" y="0"/>
            <a:ext cx="9144000" cy="6862763"/>
          </a:xfrm>
          <a:prstGeom prst="rect">
            <a:avLst/>
          </a:prstGeom>
        </p:spPr>
        <p:txBody>
          <a:bodyPr>
            <a:spAutoFit/>
          </a:bodyPr>
          <a:lstStyle/>
          <a:p>
            <a:pPr algn="ctr">
              <a:buClr>
                <a:srgbClr val="000000"/>
              </a:buClr>
              <a:buSzPct val="100000"/>
              <a:buFont typeface="Times New Roman" pitchFamily="16" charset="0"/>
              <a:buNone/>
              <a:defRPr/>
            </a:pPr>
            <a:r>
              <a:rPr lang="en-US" sz="4400" dirty="0">
                <a:solidFill>
                  <a:srgbClr val="FFFF00"/>
                </a:solidFill>
                <a:effectLst>
                  <a:outerShdw blurRad="38100" dist="38100" dir="2700000" algn="tl">
                    <a:srgbClr val="000000"/>
                  </a:outerShdw>
                </a:effectLst>
                <a:latin typeface="Tahoma" pitchFamily="32" charset="0"/>
                <a:ea typeface="MS Gothic" charset="-128"/>
              </a:rPr>
              <a:t>Activation</a:t>
            </a:r>
          </a:p>
          <a:p>
            <a:pPr algn="ctr">
              <a:buClr>
                <a:srgbClr val="000000"/>
              </a:buClr>
              <a:buSzPct val="100000"/>
              <a:buFont typeface="Times New Roman" pitchFamily="16" charset="0"/>
              <a:buNone/>
              <a:defRPr/>
            </a:pPr>
            <a:endParaRPr lang="en-US" sz="4400" dirty="0">
              <a:solidFill>
                <a:srgbClr val="FFFF00"/>
              </a:solidFill>
              <a:effectLst>
                <a:outerShdw blurRad="38100" dist="38100" dir="2700000" algn="tl">
                  <a:srgbClr val="000000"/>
                </a:outerShdw>
              </a:effectLst>
              <a:latin typeface="Tahoma" pitchFamily="32" charset="0"/>
              <a:ea typeface="MS Gothic" charset="-128"/>
            </a:endParaRPr>
          </a:p>
          <a:p>
            <a:pPr algn="ctr">
              <a:buClr>
                <a:srgbClr val="000000"/>
              </a:buClr>
              <a:buSzPct val="100000"/>
              <a:buFont typeface="Times New Roman" pitchFamily="16" charset="0"/>
              <a:buNone/>
              <a:defRPr/>
            </a:pPr>
            <a:endParaRPr lang="en-US" sz="4400" dirty="0">
              <a:solidFill>
                <a:srgbClr val="FFFF00"/>
              </a:solidFill>
              <a:effectLst>
                <a:outerShdw blurRad="38100" dist="38100" dir="2700000" algn="tl">
                  <a:srgbClr val="000000"/>
                </a:outerShdw>
              </a:effectLst>
              <a:latin typeface="Tahoma" pitchFamily="32" charset="0"/>
              <a:ea typeface="MS Gothic" charset="-128"/>
            </a:endParaRPr>
          </a:p>
          <a:p>
            <a:pPr algn="ctr">
              <a:buClr>
                <a:srgbClr val="000000"/>
              </a:buClr>
              <a:buSzPct val="100000"/>
              <a:buFont typeface="Times New Roman" pitchFamily="16" charset="0"/>
              <a:buNone/>
              <a:defRPr/>
            </a:pPr>
            <a:endParaRPr lang="en-US" sz="4400" dirty="0">
              <a:solidFill>
                <a:srgbClr val="FFFF00"/>
              </a:solidFill>
              <a:effectLst>
                <a:outerShdw blurRad="38100" dist="38100" dir="2700000" algn="tl">
                  <a:srgbClr val="000000"/>
                </a:outerShdw>
              </a:effectLst>
              <a:latin typeface="Tahoma" pitchFamily="32" charset="0"/>
              <a:ea typeface="MS Gothic" charset="-128"/>
            </a:endParaRPr>
          </a:p>
          <a:p>
            <a:pPr algn="ctr">
              <a:buClr>
                <a:srgbClr val="000000"/>
              </a:buClr>
              <a:buSzPct val="100000"/>
              <a:buFont typeface="Times New Roman" pitchFamily="16" charset="0"/>
              <a:buNone/>
              <a:defRPr/>
            </a:pPr>
            <a:endParaRPr lang="en-US" sz="4400" dirty="0">
              <a:solidFill>
                <a:srgbClr val="FFFF00"/>
              </a:solidFill>
              <a:effectLst>
                <a:outerShdw blurRad="38100" dist="38100" dir="2700000" algn="tl">
                  <a:srgbClr val="000000"/>
                </a:outerShdw>
              </a:effectLst>
              <a:latin typeface="Tahoma" pitchFamily="32" charset="0"/>
              <a:ea typeface="MS Gothic" charset="-128"/>
            </a:endParaRPr>
          </a:p>
          <a:p>
            <a:pPr algn="ctr">
              <a:buClr>
                <a:srgbClr val="000000"/>
              </a:buClr>
              <a:buSzPct val="100000"/>
              <a:buFont typeface="Times New Roman" pitchFamily="16" charset="0"/>
              <a:buNone/>
              <a:defRPr/>
            </a:pPr>
            <a:endParaRPr lang="en-US" sz="4400" dirty="0">
              <a:solidFill>
                <a:srgbClr val="FFFF00"/>
              </a:solidFill>
              <a:effectLst>
                <a:outerShdw blurRad="38100" dist="38100" dir="2700000" algn="tl">
                  <a:srgbClr val="000000"/>
                </a:outerShdw>
              </a:effectLst>
              <a:latin typeface="Tahoma" pitchFamily="32" charset="0"/>
              <a:ea typeface="MS Gothic" charset="-128"/>
            </a:endParaRPr>
          </a:p>
          <a:p>
            <a:pPr algn="ctr">
              <a:buClr>
                <a:srgbClr val="000000"/>
              </a:buClr>
              <a:buSzPct val="100000"/>
              <a:buFont typeface="Times New Roman" pitchFamily="16" charset="0"/>
              <a:buNone/>
              <a:defRPr/>
            </a:pPr>
            <a:endParaRPr lang="en-US" sz="4400" dirty="0">
              <a:solidFill>
                <a:srgbClr val="FFFF00"/>
              </a:solidFill>
              <a:effectLst>
                <a:outerShdw blurRad="38100" dist="38100" dir="2700000" algn="tl">
                  <a:srgbClr val="000000"/>
                </a:outerShdw>
              </a:effectLst>
              <a:latin typeface="Tahoma" pitchFamily="32" charset="0"/>
              <a:ea typeface="MS Gothic" charset="-128"/>
            </a:endParaRPr>
          </a:p>
          <a:p>
            <a:pPr algn="ctr">
              <a:buClr>
                <a:srgbClr val="000000"/>
              </a:buClr>
              <a:buSzPct val="100000"/>
              <a:buFont typeface="Times New Roman" pitchFamily="16" charset="0"/>
              <a:buNone/>
              <a:defRPr/>
            </a:pPr>
            <a:r>
              <a:rPr lang="en-US" sz="4400" dirty="0">
                <a:solidFill>
                  <a:srgbClr val="FFFF00"/>
                </a:solidFill>
                <a:effectLst>
                  <a:outerShdw blurRad="38100" dist="38100" dir="2700000" algn="tl">
                    <a:srgbClr val="000000"/>
                  </a:outerShdw>
                </a:effectLst>
                <a:latin typeface="Tahoma" pitchFamily="32" charset="0"/>
                <a:ea typeface="MS Gothic" charset="-128"/>
              </a:rPr>
              <a:t>Brainspotting works with felt sense and activation is used as an open, inclusive term</a:t>
            </a:r>
            <a:endParaRPr lang="en-US" sz="4400" dirty="0">
              <a:latin typeface="Tahoma" pitchFamily="32" charset="0"/>
              <a:ea typeface="MS Gothic" charset="-128"/>
            </a:endParaRPr>
          </a:p>
        </p:txBody>
      </p:sp>
      <p:pic>
        <p:nvPicPr>
          <p:cNvPr id="211971" name="Picture 2">
            <a:extLst>
              <a:ext uri="{FF2B5EF4-FFF2-40B4-BE49-F238E27FC236}">
                <a16:creationId xmlns:a16="http://schemas.microsoft.com/office/drawing/2014/main" id="{3C2FE785-46FF-00AC-7291-D49B3375E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762000"/>
            <a:ext cx="6096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6DEF9C-3F60-05C2-6594-232404DED2AD}"/>
              </a:ext>
            </a:extLst>
          </p:cNvPr>
          <p:cNvSpPr/>
          <p:nvPr/>
        </p:nvSpPr>
        <p:spPr>
          <a:xfrm>
            <a:off x="0" y="111710"/>
            <a:ext cx="9144000" cy="5509200"/>
          </a:xfrm>
          <a:prstGeom prst="rect">
            <a:avLst/>
          </a:prstGeom>
        </p:spPr>
        <p:txBody>
          <a:bodyPr>
            <a:spAutoFit/>
          </a:bodyPr>
          <a:lstStyle/>
          <a:p>
            <a:pPr algn="ctr">
              <a:buClr>
                <a:srgbClr val="000000"/>
              </a:buClr>
              <a:buSzPct val="100000"/>
              <a:buFont typeface="Times New Roman" pitchFamily="16" charset="0"/>
              <a:buNone/>
              <a:defRPr/>
            </a:pPr>
            <a:r>
              <a:rPr lang="en-US" sz="3600" dirty="0">
                <a:solidFill>
                  <a:srgbClr val="FFFF00"/>
                </a:solidFill>
                <a:effectLst>
                  <a:outerShdw blurRad="38100" dist="38100" dir="2700000" algn="tl">
                    <a:srgbClr val="000000"/>
                  </a:outerShdw>
                </a:effectLst>
                <a:latin typeface="Tahoma" pitchFamily="32" charset="0"/>
                <a:ea typeface="MS Gothic" charset="-128"/>
              </a:rPr>
              <a:t>SUDS Level (10 to 0)</a:t>
            </a:r>
          </a:p>
          <a:p>
            <a:pPr algn="ctr">
              <a:buClr>
                <a:srgbClr val="000000"/>
              </a:buClr>
              <a:buSzPct val="100000"/>
              <a:buFont typeface="Times New Roman" pitchFamily="16" charset="0"/>
              <a:buNone/>
              <a:defRPr/>
            </a:pPr>
            <a:r>
              <a:rPr lang="en-US" sz="3600" dirty="0">
                <a:solidFill>
                  <a:srgbClr val="FFFF00"/>
                </a:solidFill>
                <a:effectLst>
                  <a:outerShdw blurRad="38100" dist="38100" dir="2700000" algn="tl">
                    <a:srgbClr val="000000"/>
                  </a:outerShdw>
                </a:effectLst>
                <a:latin typeface="Tahoma" pitchFamily="32" charset="0"/>
                <a:ea typeface="MS Gothic" charset="-128"/>
              </a:rPr>
              <a:t>Developed by Joseph </a:t>
            </a:r>
            <a:r>
              <a:rPr lang="en-US" sz="3600" dirty="0" err="1">
                <a:solidFill>
                  <a:srgbClr val="FFFF00"/>
                </a:solidFill>
                <a:effectLst>
                  <a:outerShdw blurRad="38100" dist="38100" dir="2700000" algn="tl">
                    <a:srgbClr val="000000"/>
                  </a:outerShdw>
                </a:effectLst>
                <a:latin typeface="Tahoma" pitchFamily="32" charset="0"/>
                <a:ea typeface="MS Gothic" charset="-128"/>
              </a:rPr>
              <a:t>Wolpe</a:t>
            </a:r>
            <a:endParaRPr lang="en-US" sz="3600" dirty="0">
              <a:solidFill>
                <a:srgbClr val="FFFF00"/>
              </a:solidFill>
              <a:effectLst>
                <a:outerShdw blurRad="38100" dist="38100" dir="2700000" algn="tl">
                  <a:srgbClr val="000000"/>
                </a:outerShdw>
              </a:effectLst>
              <a:latin typeface="Tahoma" pitchFamily="32" charset="0"/>
              <a:ea typeface="MS Gothic" charset="-128"/>
            </a:endParaRPr>
          </a:p>
          <a:p>
            <a:pPr>
              <a:buClr>
                <a:srgbClr val="000000"/>
              </a:buClr>
              <a:buSzPct val="100000"/>
              <a:buFont typeface="Times New Roman" pitchFamily="16" charset="0"/>
              <a:buNone/>
              <a:defRPr/>
            </a:pPr>
            <a:endParaRPr lang="en-US" sz="2800" dirty="0">
              <a:solidFill>
                <a:srgbClr val="FFFF00"/>
              </a:solidFill>
              <a:effectLst>
                <a:outerShdw blurRad="38100" dist="38100" dir="2700000" algn="tl">
                  <a:srgbClr val="000000"/>
                </a:outerShdw>
              </a:effectLst>
              <a:latin typeface="Tahoma" pitchFamily="32" charset="0"/>
              <a:ea typeface="MS Gothic" charset="-128"/>
            </a:endParaRPr>
          </a:p>
          <a:p>
            <a:pPr>
              <a:buClr>
                <a:srgbClr val="000000"/>
              </a:buClr>
              <a:buSzPct val="100000"/>
              <a:buFont typeface="Times New Roman" pitchFamily="16" charset="0"/>
              <a:buNone/>
              <a:defRPr/>
            </a:pPr>
            <a:r>
              <a:rPr lang="en-US" sz="2800" dirty="0">
                <a:solidFill>
                  <a:srgbClr val="FFFF00"/>
                </a:solidFill>
                <a:effectLst>
                  <a:outerShdw blurRad="38100" dist="38100" dir="2700000" algn="tl">
                    <a:srgbClr val="000000"/>
                  </a:outerShdw>
                </a:effectLst>
                <a:latin typeface="Tahoma" pitchFamily="32" charset="0"/>
                <a:ea typeface="MS Gothic" charset="-128"/>
              </a:rPr>
              <a:t>Accesses the numerical capacities of the brain to assess level of activation. There is no inherent value to it, like a thermometer. It is a subjective assessment different from person to person. It is important to be mindful that the SUDs can go up in the service of healing as dissociative barriers are approached. The SUDs is </a:t>
            </a:r>
          </a:p>
          <a:p>
            <a:pPr>
              <a:buClr>
                <a:srgbClr val="000000"/>
              </a:buClr>
              <a:buSzPct val="100000"/>
              <a:buFont typeface="Times New Roman" pitchFamily="16" charset="0"/>
              <a:buNone/>
              <a:defRPr/>
            </a:pPr>
            <a:r>
              <a:rPr lang="en-US" sz="2800" dirty="0">
                <a:solidFill>
                  <a:srgbClr val="FFFF00"/>
                </a:solidFill>
                <a:effectLst>
                  <a:outerShdw blurRad="38100" dist="38100" dir="2700000" algn="tl">
                    <a:srgbClr val="000000"/>
                  </a:outerShdw>
                </a:effectLst>
                <a:latin typeface="Tahoma" pitchFamily="32" charset="0"/>
                <a:ea typeface="MS Gothic" charset="-128"/>
              </a:rPr>
              <a:t>accurate in assessing </a:t>
            </a:r>
            <a:r>
              <a:rPr lang="en-US" sz="2800" dirty="0" err="1">
                <a:solidFill>
                  <a:srgbClr val="FFFF00"/>
                </a:solidFill>
                <a:effectLst>
                  <a:outerShdw blurRad="38100" dist="38100" dir="2700000" algn="tl">
                    <a:srgbClr val="000000"/>
                  </a:outerShdw>
                </a:effectLst>
                <a:latin typeface="Tahoma" pitchFamily="32" charset="0"/>
                <a:ea typeface="MS Gothic" charset="-128"/>
              </a:rPr>
              <a:t>hypoarousal</a:t>
            </a:r>
            <a:r>
              <a:rPr lang="en-US" sz="2800" dirty="0">
                <a:solidFill>
                  <a:srgbClr val="FFFF00"/>
                </a:solidFill>
                <a:effectLst>
                  <a:outerShdw blurRad="38100" dist="38100" dir="2700000" algn="tl">
                    <a:srgbClr val="000000"/>
                  </a:outerShdw>
                </a:effectLst>
                <a:latin typeface="Tahoma" pitchFamily="32" charset="0"/>
                <a:ea typeface="MS Gothic" charset="-128"/>
              </a:rPr>
              <a:t> </a:t>
            </a:r>
          </a:p>
          <a:p>
            <a:pPr>
              <a:buClr>
                <a:srgbClr val="000000"/>
              </a:buClr>
              <a:buSzPct val="100000"/>
              <a:buFont typeface="Times New Roman" pitchFamily="16" charset="0"/>
              <a:buNone/>
              <a:defRPr/>
            </a:pPr>
            <a:r>
              <a:rPr lang="en-US" sz="2800" dirty="0">
                <a:solidFill>
                  <a:srgbClr val="FFFF00"/>
                </a:solidFill>
                <a:effectLst>
                  <a:outerShdw blurRad="38100" dist="38100" dir="2700000" algn="tl">
                    <a:srgbClr val="000000"/>
                  </a:outerShdw>
                </a:effectLst>
                <a:latin typeface="Tahoma" pitchFamily="32" charset="0"/>
                <a:ea typeface="MS Gothic" charset="-128"/>
              </a:rPr>
              <a:t>but less so with </a:t>
            </a:r>
            <a:r>
              <a:rPr lang="en-US" sz="2800" dirty="0" err="1">
                <a:solidFill>
                  <a:srgbClr val="FFFF00"/>
                </a:solidFill>
                <a:effectLst>
                  <a:outerShdw blurRad="38100" dist="38100" dir="2700000" algn="tl">
                    <a:srgbClr val="000000"/>
                  </a:outerShdw>
                </a:effectLst>
                <a:latin typeface="Tahoma" pitchFamily="32" charset="0"/>
                <a:ea typeface="MS Gothic" charset="-128"/>
              </a:rPr>
              <a:t>hypoarousal</a:t>
            </a:r>
            <a:r>
              <a:rPr lang="en-US" sz="2800" dirty="0">
                <a:solidFill>
                  <a:srgbClr val="FFFF00"/>
                </a:solidFill>
                <a:effectLst>
                  <a:outerShdw blurRad="38100" dist="38100" dir="2700000" algn="tl">
                    <a:srgbClr val="000000"/>
                  </a:outerShdw>
                </a:effectLst>
                <a:latin typeface="Tahoma" pitchFamily="32" charset="0"/>
                <a:ea typeface="MS Gothic" charset="-128"/>
              </a:rPr>
              <a:t>.</a:t>
            </a:r>
            <a:endParaRPr lang="en-US" sz="2800" dirty="0">
              <a:latin typeface="Tahoma" pitchFamily="32" charset="0"/>
              <a:ea typeface="MS Gothic" charset="-128"/>
            </a:endParaRPr>
          </a:p>
        </p:txBody>
      </p:sp>
      <p:pic>
        <p:nvPicPr>
          <p:cNvPr id="214019" name="Picture 4" descr="Image result for thermometer">
            <a:extLst>
              <a:ext uri="{FF2B5EF4-FFF2-40B4-BE49-F238E27FC236}">
                <a16:creationId xmlns:a16="http://schemas.microsoft.com/office/drawing/2014/main" id="{E9781444-EC76-D7CB-4950-0B060EB82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343400"/>
            <a:ext cx="24384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CC62F1-A7F9-2E31-773C-A600F9991BB6}"/>
              </a:ext>
            </a:extLst>
          </p:cNvPr>
          <p:cNvSpPr/>
          <p:nvPr/>
        </p:nvSpPr>
        <p:spPr>
          <a:xfrm>
            <a:off x="0" y="0"/>
            <a:ext cx="9144000" cy="3170238"/>
          </a:xfrm>
          <a:prstGeom prst="rect">
            <a:avLst/>
          </a:prstGeom>
        </p:spPr>
        <p:txBody>
          <a:bodyPr>
            <a:spAutoFit/>
          </a:bodyPr>
          <a:lstStyle/>
          <a:p>
            <a:pPr algn="ctr">
              <a:buClr>
                <a:srgbClr val="000000"/>
              </a:buClr>
              <a:buSzPct val="100000"/>
              <a:buFont typeface="Times New Roman" pitchFamily="16" charset="0"/>
              <a:buNone/>
              <a:defRPr/>
            </a:pPr>
            <a:r>
              <a:rPr lang="en-US" sz="4000" dirty="0">
                <a:solidFill>
                  <a:srgbClr val="FFFF00"/>
                </a:solidFill>
                <a:effectLst>
                  <a:outerShdw blurRad="38100" dist="38100" dir="2700000" algn="tl">
                    <a:srgbClr val="000000"/>
                  </a:outerShdw>
                </a:effectLst>
                <a:latin typeface="Tahoma" pitchFamily="32" charset="0"/>
                <a:ea typeface="MS Gothic" charset="-128"/>
              </a:rPr>
              <a:t>Location of activation in the body</a:t>
            </a:r>
          </a:p>
          <a:p>
            <a:pPr algn="ctr">
              <a:buClr>
                <a:srgbClr val="000000"/>
              </a:buClr>
              <a:buSzPct val="100000"/>
              <a:buFont typeface="Times New Roman" pitchFamily="16" charset="0"/>
              <a:buNone/>
              <a:defRPr/>
            </a:pPr>
            <a:endParaRPr lang="en-US" sz="4000" dirty="0">
              <a:solidFill>
                <a:srgbClr val="FFFF00"/>
              </a:solidFill>
              <a:effectLst>
                <a:outerShdw blurRad="38100" dist="38100" dir="2700000" algn="tl">
                  <a:srgbClr val="000000"/>
                </a:outerShdw>
              </a:effectLst>
              <a:latin typeface="Tahoma" pitchFamily="32" charset="0"/>
              <a:ea typeface="MS Gothic" charset="-128"/>
            </a:endParaRPr>
          </a:p>
          <a:p>
            <a:pPr algn="ctr">
              <a:buClr>
                <a:srgbClr val="000000"/>
              </a:buClr>
              <a:buSzPct val="100000"/>
              <a:buFont typeface="Times New Roman" pitchFamily="16" charset="0"/>
              <a:buNone/>
              <a:defRPr/>
            </a:pPr>
            <a:r>
              <a:rPr lang="en-US" sz="4000" dirty="0">
                <a:solidFill>
                  <a:srgbClr val="FFFF00"/>
                </a:solidFill>
                <a:effectLst>
                  <a:outerShdw blurRad="38100" dist="38100" dir="2700000" algn="tl">
                    <a:srgbClr val="000000"/>
                  </a:outerShdw>
                </a:effectLst>
                <a:latin typeface="Tahoma" pitchFamily="32" charset="0"/>
                <a:ea typeface="MS Gothic" charset="-128"/>
              </a:rPr>
              <a:t>Increases the focus and accesses the simultaneous brain-body communication</a:t>
            </a:r>
            <a:endParaRPr lang="en-US" sz="4000" dirty="0">
              <a:latin typeface="Tahoma" pitchFamily="32" charset="0"/>
              <a:ea typeface="MS Gothic" charset="-128"/>
            </a:endParaRPr>
          </a:p>
        </p:txBody>
      </p:sp>
      <p:pic>
        <p:nvPicPr>
          <p:cNvPr id="216067" name="Picture 2">
            <a:extLst>
              <a:ext uri="{FF2B5EF4-FFF2-40B4-BE49-F238E27FC236}">
                <a16:creationId xmlns:a16="http://schemas.microsoft.com/office/drawing/2014/main" id="{21384850-5944-F797-3036-6038884DA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200400"/>
            <a:ext cx="44672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id="{4259F629-75DF-6BC6-FF1F-CAFC9792CAD8}"/>
              </a:ext>
            </a:extLst>
          </p:cNvPr>
          <p:cNvSpPr>
            <a:spLocks noChangeArrowheads="1"/>
          </p:cNvSpPr>
          <p:nvPr/>
        </p:nvSpPr>
        <p:spPr bwMode="auto">
          <a:xfrm>
            <a:off x="0" y="457200"/>
            <a:ext cx="9144000" cy="618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600">
                <a:solidFill>
                  <a:srgbClr val="FFFF00"/>
                </a:solidFill>
              </a:rPr>
              <a:t>Brainspotting – the efficacy of a new therapy approach for the treatment of Post Traumatic Stress Disorder in comparison to Eye Movement Desensitization and Reprocessing</a:t>
            </a:r>
          </a:p>
          <a:p>
            <a:pPr algn="ctr">
              <a:buClr>
                <a:srgbClr val="000000"/>
              </a:buClr>
              <a:buSzPct val="100000"/>
              <a:buFont typeface="Times New Roman" panose="02020603050405020304" pitchFamily="18" charset="0"/>
              <a:buNone/>
            </a:pPr>
            <a:endParaRPr lang="en-US" altLang="en-US" sz="3600">
              <a:solidFill>
                <a:srgbClr val="FFFF00"/>
              </a:solidFill>
            </a:endParaRPr>
          </a:p>
          <a:p>
            <a:pPr algn="ctr">
              <a:buClr>
                <a:srgbClr val="000000"/>
              </a:buClr>
              <a:buSzPct val="100000"/>
              <a:buFont typeface="Times New Roman" panose="02020603050405020304" pitchFamily="18" charset="0"/>
              <a:buNone/>
            </a:pPr>
            <a:r>
              <a:rPr lang="en-US" altLang="en-US" sz="3600">
                <a:solidFill>
                  <a:srgbClr val="FFFF00"/>
                </a:solidFill>
              </a:rPr>
              <a:t>by Hildebrand, Grand and Stemmler</a:t>
            </a:r>
          </a:p>
          <a:p>
            <a:pPr algn="ctr">
              <a:buClr>
                <a:srgbClr val="000000"/>
              </a:buClr>
              <a:buSzPct val="100000"/>
              <a:buFont typeface="Times New Roman" panose="02020603050405020304" pitchFamily="18" charset="0"/>
              <a:buNone/>
            </a:pPr>
            <a:endParaRPr lang="en-US" altLang="en-US" sz="3600">
              <a:solidFill>
                <a:srgbClr val="FFFF00"/>
              </a:solidFill>
            </a:endParaRPr>
          </a:p>
          <a:p>
            <a:pPr algn="ctr">
              <a:buClr>
                <a:srgbClr val="000000"/>
              </a:buClr>
              <a:buSzPct val="100000"/>
              <a:buFont typeface="Times New Roman" panose="02020603050405020304" pitchFamily="18" charset="0"/>
              <a:buNone/>
            </a:pPr>
            <a:r>
              <a:rPr lang="en-US" altLang="en-US" sz="3600">
                <a:solidFill>
                  <a:srgbClr val="FFFF00"/>
                </a:solidFill>
              </a:rPr>
              <a:t>Mediterranean Journal of Clinical Psychology MJCP</a:t>
            </a:r>
          </a:p>
          <a:p>
            <a:pPr algn="ctr">
              <a:buClr>
                <a:srgbClr val="000000"/>
              </a:buClr>
              <a:buSzPct val="100000"/>
              <a:buFont typeface="Times New Roman" panose="02020603050405020304" pitchFamily="18" charset="0"/>
              <a:buNone/>
            </a:pPr>
            <a:r>
              <a:rPr lang="en-US" altLang="en-US" sz="3600">
                <a:solidFill>
                  <a:srgbClr val="FFFF00"/>
                </a:solidFill>
              </a:rPr>
              <a:t>Vol 5, No 1 (2017)</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1377DD69-596A-84DB-5069-47E1827178B8}"/>
              </a:ext>
            </a:extLst>
          </p:cNvPr>
          <p:cNvSpPr>
            <a:spLocks noChangeArrowheads="1"/>
          </p:cNvSpPr>
          <p:nvPr/>
        </p:nvSpPr>
        <p:spPr bwMode="auto">
          <a:xfrm>
            <a:off x="0" y="4419600"/>
            <a:ext cx="9144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4000">
                <a:solidFill>
                  <a:srgbClr val="FFFF00"/>
                </a:solidFill>
              </a:rPr>
              <a:t>“</a:t>
            </a:r>
            <a:r>
              <a:rPr lang="en-US" altLang="en-US" sz="4800">
                <a:solidFill>
                  <a:srgbClr val="FFFF00"/>
                </a:solidFill>
              </a:rPr>
              <a:t>What’s in the brain is in the body and what’s in the body is in the brain”</a:t>
            </a:r>
          </a:p>
        </p:txBody>
      </p:sp>
      <p:pic>
        <p:nvPicPr>
          <p:cNvPr id="103427" name="Picture 5" descr="Image result for brain and body">
            <a:extLst>
              <a:ext uri="{FF2B5EF4-FFF2-40B4-BE49-F238E27FC236}">
                <a16:creationId xmlns:a16="http://schemas.microsoft.com/office/drawing/2014/main" id="{493B6B19-6BAB-C815-AB10-0BE6D3685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04800"/>
            <a:ext cx="5105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1091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80C9F-0D17-B997-2558-5D6D04D63013}"/>
              </a:ext>
            </a:extLst>
          </p:cNvPr>
          <p:cNvSpPr>
            <a:spLocks noGrp="1"/>
          </p:cNvSpPr>
          <p:nvPr>
            <p:ph type="title"/>
          </p:nvPr>
        </p:nvSpPr>
        <p:spPr/>
        <p:txBody>
          <a:bodyPr/>
          <a:lstStyle/>
          <a:p>
            <a:pPr>
              <a:defRPr/>
            </a:pPr>
            <a:br>
              <a:rPr lang="en-US" dirty="0">
                <a:solidFill>
                  <a:srgbClr val="FFFF00"/>
                </a:solidFill>
                <a:effectLst>
                  <a:outerShdw blurRad="38100" dist="38100" dir="2700000" algn="tl">
                    <a:srgbClr val="000000"/>
                  </a:outerShdw>
                </a:effectLst>
                <a:latin typeface="Tahoma" pitchFamily="32" charset="0"/>
              </a:rPr>
            </a:br>
            <a:endParaRPr lang="en-US" dirty="0"/>
          </a:p>
        </p:txBody>
      </p:sp>
      <p:sp>
        <p:nvSpPr>
          <p:cNvPr id="3" name="Text Placeholder 2">
            <a:extLst>
              <a:ext uri="{FF2B5EF4-FFF2-40B4-BE49-F238E27FC236}">
                <a16:creationId xmlns:a16="http://schemas.microsoft.com/office/drawing/2014/main" id="{A24AAA2F-3F44-E52C-3009-605396DF0493}"/>
              </a:ext>
            </a:extLst>
          </p:cNvPr>
          <p:cNvSpPr>
            <a:spLocks noGrp="1"/>
          </p:cNvSpPr>
          <p:nvPr>
            <p:ph type="body" idx="1"/>
          </p:nvPr>
        </p:nvSpPr>
        <p:spPr>
          <a:xfrm>
            <a:off x="0" y="4114800"/>
            <a:ext cx="9144000" cy="2362200"/>
          </a:xfrm>
        </p:spPr>
        <p:txBody>
          <a:bodyPr/>
          <a:lstStyle/>
          <a:p>
            <a:pPr algn="ctr">
              <a:defRPr/>
            </a:pPr>
            <a:endParaRPr lang="en-US" sz="3600" b="1" dirty="0">
              <a:solidFill>
                <a:srgbClr val="FFFF00"/>
              </a:solidFill>
              <a:effectLst>
                <a:outerShdw blurRad="38100" dist="38100" dir="2700000" algn="tl">
                  <a:srgbClr val="000000"/>
                </a:outerShdw>
              </a:effectLst>
              <a:latin typeface="Tahoma" pitchFamily="32" charset="0"/>
            </a:endParaRPr>
          </a:p>
          <a:p>
            <a:pPr algn="ctr">
              <a:defRPr/>
            </a:pPr>
            <a:endParaRPr lang="en-US" sz="3600" b="1" dirty="0">
              <a:solidFill>
                <a:srgbClr val="FFFF00"/>
              </a:solidFill>
              <a:effectLst>
                <a:outerShdw blurRad="38100" dist="38100" dir="2700000" algn="tl">
                  <a:srgbClr val="000000"/>
                </a:outerShdw>
              </a:effectLst>
              <a:latin typeface="Tahoma" pitchFamily="32" charset="0"/>
            </a:endParaRPr>
          </a:p>
          <a:p>
            <a:pPr algn="ctr">
              <a:defRPr/>
            </a:pPr>
            <a:endParaRPr lang="en-US" sz="3600" b="1" dirty="0">
              <a:solidFill>
                <a:srgbClr val="FFFF00"/>
              </a:solidFill>
              <a:effectLst>
                <a:outerShdw blurRad="38100" dist="38100" dir="2700000" algn="tl">
                  <a:srgbClr val="000000"/>
                </a:outerShdw>
              </a:effectLst>
              <a:latin typeface="Tahoma" pitchFamily="32" charset="0"/>
            </a:endParaRPr>
          </a:p>
          <a:p>
            <a:pPr algn="ctr">
              <a:defRPr/>
            </a:pPr>
            <a:r>
              <a:rPr lang="en-US" sz="3600" b="1" dirty="0">
                <a:solidFill>
                  <a:srgbClr val="FFFF00"/>
                </a:solidFill>
                <a:effectLst>
                  <a:outerShdw blurRad="38100" dist="38100" dir="2700000" algn="tl">
                    <a:srgbClr val="000000"/>
                  </a:outerShdw>
                </a:effectLst>
                <a:latin typeface="Tahoma" pitchFamily="32" charset="0"/>
              </a:rPr>
              <a:t>Locate eye position of greatest observed or perceived reflexive </a:t>
            </a:r>
          </a:p>
          <a:p>
            <a:pPr algn="ctr">
              <a:defRPr/>
            </a:pPr>
            <a:r>
              <a:rPr lang="en-US" sz="3600" b="1" dirty="0">
                <a:solidFill>
                  <a:srgbClr val="FFFF00"/>
                </a:solidFill>
                <a:effectLst>
                  <a:outerShdw blurRad="38100" dist="38100" dir="2700000" algn="tl">
                    <a:srgbClr val="000000"/>
                  </a:outerShdw>
                </a:effectLst>
                <a:latin typeface="Tahoma" pitchFamily="32" charset="0"/>
              </a:rPr>
              <a:t>or orienting activity </a:t>
            </a:r>
          </a:p>
          <a:p>
            <a:pPr algn="ctr">
              <a:defRPr/>
            </a:pPr>
            <a:r>
              <a:rPr lang="en-US" sz="3600" b="1" dirty="0">
                <a:solidFill>
                  <a:srgbClr val="FFFF00"/>
                </a:solidFill>
                <a:effectLst>
                  <a:outerShdw blurRad="38100" dist="38100" dir="2700000" algn="tl">
                    <a:srgbClr val="000000"/>
                  </a:outerShdw>
                </a:effectLst>
                <a:latin typeface="Tahoma" pitchFamily="32" charset="0"/>
              </a:rPr>
              <a:t>Outside or Inside Window</a:t>
            </a:r>
          </a:p>
          <a:p>
            <a:pPr>
              <a:defRPr/>
            </a:pPr>
            <a:endParaRPr lang="en-US" dirty="0"/>
          </a:p>
        </p:txBody>
      </p:sp>
      <p:pic>
        <p:nvPicPr>
          <p:cNvPr id="218116" name="Picture 102">
            <a:extLst>
              <a:ext uri="{FF2B5EF4-FFF2-40B4-BE49-F238E27FC236}">
                <a16:creationId xmlns:a16="http://schemas.microsoft.com/office/drawing/2014/main" id="{0F05D089-49F5-4A42-5348-130847CC3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838200"/>
            <a:ext cx="44767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B902FF-BFAB-95D3-5D16-B8AD28405496}"/>
              </a:ext>
            </a:extLst>
          </p:cNvPr>
          <p:cNvSpPr/>
          <p:nvPr/>
        </p:nvSpPr>
        <p:spPr>
          <a:xfrm>
            <a:off x="0" y="228600"/>
            <a:ext cx="9144000" cy="708025"/>
          </a:xfrm>
          <a:prstGeom prst="rect">
            <a:avLst/>
          </a:prstGeom>
        </p:spPr>
        <p:txBody>
          <a:bodyPr>
            <a:spAutoFit/>
          </a:bodyPr>
          <a:lstStyle/>
          <a:p>
            <a:pPr algn="ctr">
              <a:buClr>
                <a:srgbClr val="000000"/>
              </a:buClr>
              <a:buSzPct val="100000"/>
              <a:buFont typeface="Times New Roman" pitchFamily="16" charset="0"/>
              <a:buNone/>
              <a:defRPr/>
            </a:pPr>
            <a:r>
              <a:rPr lang="en-US" sz="4000" dirty="0">
                <a:solidFill>
                  <a:srgbClr val="FFFF00"/>
                </a:solidFill>
                <a:effectLst>
                  <a:outerShdw blurRad="38100" dist="38100" dir="2700000" algn="tl">
                    <a:srgbClr val="000000"/>
                  </a:outerShdw>
                </a:effectLst>
                <a:latin typeface="Tahoma" pitchFamily="32" charset="0"/>
                <a:ea typeface="MS Gothic" charset="-128"/>
              </a:rPr>
              <a:t>Focused Mindfulness (Processing)</a:t>
            </a:r>
            <a:endParaRPr lang="en-US" sz="4000" dirty="0">
              <a:latin typeface="Tahoma" pitchFamily="32" charset="0"/>
              <a:ea typeface="MS Gothic" charset="-128"/>
            </a:endParaRPr>
          </a:p>
        </p:txBody>
      </p:sp>
      <p:pic>
        <p:nvPicPr>
          <p:cNvPr id="219139" name="Picture 2">
            <a:extLst>
              <a:ext uri="{FF2B5EF4-FFF2-40B4-BE49-F238E27FC236}">
                <a16:creationId xmlns:a16="http://schemas.microsoft.com/office/drawing/2014/main" id="{C4975177-20E6-FBA1-F127-141B333D79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89025"/>
            <a:ext cx="37623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DAF44A4-5CB7-D88C-FD47-2046A2F467CF}"/>
              </a:ext>
            </a:extLst>
          </p:cNvPr>
          <p:cNvSpPr/>
          <p:nvPr/>
        </p:nvSpPr>
        <p:spPr>
          <a:xfrm>
            <a:off x="0" y="5181600"/>
            <a:ext cx="9144000" cy="1569660"/>
          </a:xfrm>
          <a:prstGeom prst="rect">
            <a:avLst/>
          </a:prstGeom>
        </p:spPr>
        <p:txBody>
          <a:bodyPr>
            <a:spAutoFit/>
          </a:bodyPr>
          <a:lstStyle/>
          <a:p>
            <a:pPr algn="ctr">
              <a:buClr>
                <a:srgbClr val="000000"/>
              </a:buClr>
              <a:buSzPct val="100000"/>
              <a:buFont typeface="Times New Roman" pitchFamily="16" charset="0"/>
              <a:buNone/>
              <a:defRPr/>
            </a:pPr>
            <a:r>
              <a:rPr lang="en-US" sz="3200" dirty="0">
                <a:solidFill>
                  <a:srgbClr val="FFFF00"/>
                </a:solidFill>
                <a:effectLst>
                  <a:outerShdw blurRad="38100" dist="38100" dir="2700000" algn="tl">
                    <a:srgbClr val="000000"/>
                  </a:outerShdw>
                </a:effectLst>
                <a:latin typeface="Tahoma" pitchFamily="32" charset="0"/>
                <a:ea typeface="MS Gothic" charset="-128"/>
              </a:rPr>
              <a:t>Observing one’s ongoing internal process while in a state of focused activation </a:t>
            </a:r>
          </a:p>
          <a:p>
            <a:pPr algn="ctr">
              <a:buClr>
                <a:srgbClr val="000000"/>
              </a:buClr>
              <a:buSzPct val="100000"/>
              <a:buFont typeface="Times New Roman" pitchFamily="16" charset="0"/>
              <a:buNone/>
              <a:defRPr/>
            </a:pPr>
            <a:r>
              <a:rPr lang="en-US" sz="3200" dirty="0">
                <a:solidFill>
                  <a:srgbClr val="FFFF00"/>
                </a:solidFill>
                <a:effectLst>
                  <a:outerShdw blurRad="38100" dist="38100" dir="2700000" algn="tl">
                    <a:srgbClr val="000000"/>
                  </a:outerShdw>
                </a:effectLst>
                <a:latin typeface="Tahoma" pitchFamily="32" charset="0"/>
                <a:ea typeface="MS Gothic" charset="-128"/>
              </a:rPr>
              <a:t>(the head of the comet)</a:t>
            </a:r>
            <a:endParaRPr lang="en-US" sz="3200" dirty="0">
              <a:latin typeface="Tahoma" pitchFamily="32" charset="0"/>
              <a:ea typeface="MS Gothic"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3DBC8C-5B03-88BB-DBD7-53C82E8849AB}"/>
              </a:ext>
            </a:extLst>
          </p:cNvPr>
          <p:cNvSpPr/>
          <p:nvPr/>
        </p:nvSpPr>
        <p:spPr>
          <a:xfrm>
            <a:off x="0" y="304800"/>
            <a:ext cx="9144000" cy="1446213"/>
          </a:xfrm>
          <a:prstGeom prst="rect">
            <a:avLst/>
          </a:prstGeom>
        </p:spPr>
        <p:txBody>
          <a:bodyPr>
            <a:spAutoFit/>
          </a:bodyPr>
          <a:lstStyle/>
          <a:p>
            <a:pPr algn="ctr" eaLnBrk="1" hangingPunct="1">
              <a:spcBef>
                <a:spcPts val="1050"/>
              </a:spcBef>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dirty="0">
                <a:solidFill>
                  <a:srgbClr val="FFFF00"/>
                </a:solidFill>
                <a:effectLst>
                  <a:outerShdw blurRad="38100" dist="38100" dir="2700000" algn="tl">
                    <a:srgbClr val="000000"/>
                  </a:outerShdw>
                </a:effectLst>
                <a:latin typeface="Tahoma" pitchFamily="32" charset="0"/>
                <a:ea typeface="MS Gothic" charset="-128"/>
              </a:rPr>
              <a:t>Go back to the beginning to assess change</a:t>
            </a:r>
          </a:p>
        </p:txBody>
      </p:sp>
      <p:pic>
        <p:nvPicPr>
          <p:cNvPr id="221187" name="Picture 4">
            <a:extLst>
              <a:ext uri="{FF2B5EF4-FFF2-40B4-BE49-F238E27FC236}">
                <a16:creationId xmlns:a16="http://schemas.microsoft.com/office/drawing/2014/main" id="{C2A3ACD6-B24D-E24F-C749-78BF03B49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43450"/>
            <a:ext cx="571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1">
            <a:extLst>
              <a:ext uri="{FF2B5EF4-FFF2-40B4-BE49-F238E27FC236}">
                <a16:creationId xmlns:a16="http://schemas.microsoft.com/office/drawing/2014/main" id="{C81BC505-F4BD-B43A-6FCD-622348895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514600"/>
            <a:ext cx="3124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Rectangle 2">
            <a:extLst>
              <a:ext uri="{FF2B5EF4-FFF2-40B4-BE49-F238E27FC236}">
                <a16:creationId xmlns:a16="http://schemas.microsoft.com/office/drawing/2014/main" id="{D992968F-C1A0-FA1D-454D-1FAF4A21BBB1}"/>
              </a:ext>
            </a:extLst>
          </p:cNvPr>
          <p:cNvSpPr>
            <a:spLocks noChangeArrowheads="1"/>
          </p:cNvSpPr>
          <p:nvPr/>
        </p:nvSpPr>
        <p:spPr bwMode="auto">
          <a:xfrm>
            <a:off x="0" y="0"/>
            <a:ext cx="9144000" cy="3049588"/>
          </a:xfrm>
          <a:prstGeom prst="rect">
            <a:avLst/>
          </a:prstGeom>
          <a:noFill/>
          <a:ln w="9525">
            <a:noFill/>
            <a:round/>
            <a:headEnd/>
            <a:tailEnd/>
          </a:ln>
          <a:effectLst/>
        </p:spPr>
        <p:txBody>
          <a:bodyPr lIns="90000" tIns="46800" rIns="90000" bIns="46800">
            <a:spAutoFit/>
          </a:bodyPr>
          <a:lstStyle/>
          <a:p>
            <a:pP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“Squeezing the lemon” is a technique for making sure that all remaining remnants of  activation are processed out. When a client is at a zero SUDS guide them to “go inside and try to push the activation level as high as you can” </a:t>
            </a:r>
          </a:p>
        </p:txBody>
      </p:sp>
      <p:sp>
        <p:nvSpPr>
          <p:cNvPr id="92163" name="Rectangle 3">
            <a:extLst>
              <a:ext uri="{FF2B5EF4-FFF2-40B4-BE49-F238E27FC236}">
                <a16:creationId xmlns:a16="http://schemas.microsoft.com/office/drawing/2014/main" id="{BD721CB9-98CA-DCB8-C9D5-B11728D194F4}"/>
              </a:ext>
            </a:extLst>
          </p:cNvPr>
          <p:cNvSpPr>
            <a:spLocks noChangeArrowheads="1"/>
          </p:cNvSpPr>
          <p:nvPr/>
        </p:nvSpPr>
        <p:spPr bwMode="auto">
          <a:xfrm>
            <a:off x="0" y="5791200"/>
            <a:ext cx="9144000" cy="1079500"/>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Repeat the process until </a:t>
            </a:r>
          </a:p>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dirty="0">
                <a:solidFill>
                  <a:srgbClr val="FFFF00"/>
                </a:solidFill>
                <a:effectLst>
                  <a:outerShdw blurRad="38100" dist="38100" dir="2700000" algn="tl">
                    <a:srgbClr val="000000"/>
                  </a:outerShdw>
                </a:effectLst>
                <a:latin typeface="Tahoma" pitchFamily="32" charset="0"/>
                <a:ea typeface="MS Gothic" charset="-128"/>
              </a:rPr>
              <a:t>no activation can be elicited</a:t>
            </a:r>
            <a:r>
              <a:rPr lang="en-US" dirty="0">
                <a:solidFill>
                  <a:srgbClr val="FFFFFF"/>
                </a:solidFill>
                <a:latin typeface="Tahoma" pitchFamily="32" charset="0"/>
                <a:ea typeface="MS Gothic" charset="-128"/>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
            <a:extLst>
              <a:ext uri="{FF2B5EF4-FFF2-40B4-BE49-F238E27FC236}">
                <a16:creationId xmlns:a16="http://schemas.microsoft.com/office/drawing/2014/main" id="{820DD007-66AF-9B1D-B553-D3AD50110581}"/>
              </a:ext>
            </a:extLst>
          </p:cNvPr>
          <p:cNvSpPr>
            <a:spLocks noChangeArrowheads="1"/>
          </p:cNvSpPr>
          <p:nvPr/>
        </p:nvSpPr>
        <p:spPr bwMode="auto">
          <a:xfrm>
            <a:off x="-152400" y="-11503025"/>
            <a:ext cx="98425" cy="3609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FFFFFF"/>
                </a:solidFill>
                <a:latin typeface="Tahoma" panose="020B0604030504040204" pitchFamily="34" charset="0"/>
                <a:ea typeface="MS Gothic" panose="020B0609070205080204" pitchFamily="49" charset="-128"/>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FFFFFF"/>
                </a:solidFill>
                <a:latin typeface="Tahoma" panose="020B0604030504040204" pitchFamily="34" charset="0"/>
                <a:ea typeface="MS Gothic" panose="020B0609070205080204" pitchFamily="49"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ahoma" panose="020B0604030504040204" pitchFamily="34" charset="0"/>
                <a:ea typeface="MS Gothic" panose="020B0609070205080204" pitchFamily="49" charset="-128"/>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Gothic" panose="020B0609070205080204" pitchFamily="49"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Gothic" panose="020B0609070205080204" pitchFamily="49"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Gothic" panose="020B0609070205080204" pitchFamily="49"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Gothic" panose="020B0609070205080204" pitchFamily="49"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Gothic" panose="020B0609070205080204" pitchFamily="49"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FFFFFF"/>
                </a:solidFill>
                <a:latin typeface="Tahoma" panose="020B0604030504040204" pitchFamily="34" charset="0"/>
                <a:ea typeface="MS Gothic" panose="020B0609070205080204" pitchFamily="49" charset="-128"/>
              </a:defRPr>
            </a:lvl9pPr>
          </a:lstStyle>
          <a:p>
            <a:pPr eaLnBrk="1" hangingPunct="1">
              <a:spcBef>
                <a:spcPct val="0"/>
              </a:spcBef>
            </a:pPr>
            <a:r>
              <a:rPr lang="en-US" altLang="en-US" sz="46000">
                <a:latin typeface="Arial" panose="020B0604020202020204" pitchFamily="34" charset="0"/>
              </a:rPr>
              <a:t> </a:t>
            </a:r>
            <a:r>
              <a:rPr lang="en-US" altLang="en-US" sz="800">
                <a:latin typeface="Arial" panose="020B0604020202020204" pitchFamily="34" charset="0"/>
              </a:rPr>
              <a:t>                                                                                                                                                                                                                                                                                                                                                    </a:t>
            </a:r>
          </a:p>
          <a:p>
            <a:pPr>
              <a:spcBef>
                <a:spcPct val="0"/>
              </a:spcBef>
            </a:pPr>
            <a:r>
              <a:rPr lang="en-US" altLang="en-US" sz="1800">
                <a:latin typeface="Arial" panose="020B0604020202020204" pitchFamily="34" charset="0"/>
              </a:rPr>
              <a:t>   </a:t>
            </a:r>
          </a:p>
        </p:txBody>
      </p:sp>
      <p:pic>
        <p:nvPicPr>
          <p:cNvPr id="182275" name="Picture 2">
            <a:hlinkClick r:id="rId3"/>
            <a:extLst>
              <a:ext uri="{FF2B5EF4-FFF2-40B4-BE49-F238E27FC236}">
                <a16:creationId xmlns:a16="http://schemas.microsoft.com/office/drawing/2014/main" id="{A2FF9FBA-3F3A-20C2-6AFA-EBA70B4DF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1219200"/>
            <a:ext cx="9144000" cy="807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2276" name="Rectangle 3">
            <a:extLst>
              <a:ext uri="{FF2B5EF4-FFF2-40B4-BE49-F238E27FC236}">
                <a16:creationId xmlns:a16="http://schemas.microsoft.com/office/drawing/2014/main" id="{98A37066-DD19-ECA1-D0F3-3B5168E03BA7}"/>
              </a:ext>
            </a:extLst>
          </p:cNvPr>
          <p:cNvSpPr>
            <a:spLocks noChangeArrowheads="1"/>
          </p:cNvSpPr>
          <p:nvPr/>
        </p:nvSpPr>
        <p:spPr bwMode="auto">
          <a:xfrm>
            <a:off x="-209550" y="9283700"/>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lgn="ctr">
              <a:buClr>
                <a:srgbClr val="000000"/>
              </a:buClr>
              <a:buSzPct val="100000"/>
              <a:buFont typeface="Times New Roman" panose="02020603050405020304" pitchFamily="18" charset="0"/>
              <a:buNone/>
            </a:pPr>
            <a:endParaRPr lang="en-US" altLang="en-US"/>
          </a:p>
        </p:txBody>
      </p:sp>
      <p:sp>
        <p:nvSpPr>
          <p:cNvPr id="60420" name="Rectangle 4">
            <a:extLst>
              <a:ext uri="{FF2B5EF4-FFF2-40B4-BE49-F238E27FC236}">
                <a16:creationId xmlns:a16="http://schemas.microsoft.com/office/drawing/2014/main" id="{DACE8D42-F85D-3257-B1BF-18AFA32DBDCF}"/>
              </a:ext>
            </a:extLst>
          </p:cNvPr>
          <p:cNvSpPr>
            <a:spLocks noChangeArrowheads="1"/>
          </p:cNvSpPr>
          <p:nvPr/>
        </p:nvSpPr>
        <p:spPr bwMode="auto">
          <a:xfrm>
            <a:off x="0" y="533400"/>
            <a:ext cx="9144000" cy="1756508"/>
          </a:xfrm>
          <a:prstGeom prst="rect">
            <a:avLst/>
          </a:prstGeom>
          <a:noFill/>
          <a:ln w="9525">
            <a:noFill/>
            <a:round/>
            <a:headEnd/>
            <a:tailEnd/>
          </a:ln>
          <a:effectLst/>
        </p:spPr>
        <p:txBody>
          <a:bodyPr lIns="90000" tIns="46800" rIns="90000" bIns="46800">
            <a:spAutoFit/>
          </a:bodyPr>
          <a:lstStyle/>
          <a:p>
            <a:pPr algn="ctr">
              <a:buClr>
                <a:srgbClr val="000000"/>
              </a:buClr>
              <a:buSzPct val="100000"/>
              <a:buFont typeface="Times New Roman" pitchFamily="16"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dirty="0">
                <a:solidFill>
                  <a:srgbClr val="FF1D8E"/>
                </a:solidFill>
                <a:effectLst>
                  <a:outerShdw blurRad="38100" dist="38100" dir="2700000" algn="tl">
                    <a:srgbClr val="C0C0C0"/>
                  </a:outerShdw>
                </a:effectLst>
                <a:latin typeface="Calibri" pitchFamily="34" charset="0"/>
                <a:ea typeface="MS Gothic" charset="-128"/>
                <a:cs typeface="Calibri" pitchFamily="34" charset="0"/>
              </a:rPr>
              <a:t>The Neuroexperiential Model of Brainspotting </a:t>
            </a:r>
          </a:p>
        </p:txBody>
      </p:sp>
      <p:pic>
        <p:nvPicPr>
          <p:cNvPr id="182278" name="Picture 5">
            <a:extLst>
              <a:ext uri="{FF2B5EF4-FFF2-40B4-BE49-F238E27FC236}">
                <a16:creationId xmlns:a16="http://schemas.microsoft.com/office/drawing/2014/main" id="{4EAF049D-D04E-173B-7582-761A72CFF4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5864225"/>
            <a:ext cx="2222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2279" name="Picture 6">
            <a:extLst>
              <a:ext uri="{FF2B5EF4-FFF2-40B4-BE49-F238E27FC236}">
                <a16:creationId xmlns:a16="http://schemas.microsoft.com/office/drawing/2014/main" id="{4D59D852-4597-6AE9-06A9-20C730D892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63" y="4954588"/>
            <a:ext cx="2222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182280" name="Object 7">
            <a:extLst>
              <a:ext uri="{FF2B5EF4-FFF2-40B4-BE49-F238E27FC236}">
                <a16:creationId xmlns:a16="http://schemas.microsoft.com/office/drawing/2014/main" id="{F2507CFE-CE3B-40C4-1D37-07626DD93CE8}"/>
              </a:ext>
            </a:extLst>
          </p:cNvPr>
          <p:cNvGraphicFramePr>
            <a:graphicFrameLocks noChangeAspect="1"/>
          </p:cNvGraphicFramePr>
          <p:nvPr/>
        </p:nvGraphicFramePr>
        <p:xfrm>
          <a:off x="-365125" y="-2746375"/>
          <a:ext cx="9525" cy="9525"/>
        </p:xfrm>
        <a:graphic>
          <a:graphicData uri="http://schemas.openxmlformats.org/presentationml/2006/ole">
            <mc:AlternateContent xmlns:mc="http://schemas.openxmlformats.org/markup-compatibility/2006">
              <mc:Choice xmlns:v="urn:schemas-microsoft-com:vml" Requires="v">
                <p:oleObj r:id="rId7" imgW="1828800" imgH="1828800" progId="">
                  <p:embed/>
                </p:oleObj>
              </mc:Choice>
              <mc:Fallback>
                <p:oleObj r:id="rId7" imgW="1828800" imgH="1828800" progId="">
                  <p:embed/>
                  <p:pic>
                    <p:nvPicPr>
                      <p:cNvPr id="182280" name="Object 7">
                        <a:extLst>
                          <a:ext uri="{FF2B5EF4-FFF2-40B4-BE49-F238E27FC236}">
                            <a16:creationId xmlns:a16="http://schemas.microsoft.com/office/drawing/2014/main" id="{F2507CFE-CE3B-40C4-1D37-07626DD93C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5" y="-2746375"/>
                        <a:ext cx="9525" cy="9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6DE8B1-7485-15FE-1B2C-EC4930978BDA}"/>
              </a:ext>
            </a:extLst>
          </p:cNvPr>
          <p:cNvSpPr txBox="1"/>
          <p:nvPr/>
        </p:nvSpPr>
        <p:spPr>
          <a:xfrm>
            <a:off x="0" y="381000"/>
            <a:ext cx="9144000" cy="2554545"/>
          </a:xfrm>
          <a:prstGeom prst="rect">
            <a:avLst/>
          </a:prstGeom>
          <a:noFill/>
        </p:spPr>
        <p:txBody>
          <a:bodyPr wrap="square">
            <a:spAutoFit/>
          </a:bodyPr>
          <a:lstStyle/>
          <a:p>
            <a:pPr>
              <a:buFont typeface="Times New Roman" pitchFamily="16" charset="0"/>
              <a:buNone/>
              <a:defRPr/>
            </a:pPr>
            <a:r>
              <a:rPr lang="en-US" sz="3200" dirty="0">
                <a:solidFill>
                  <a:srgbClr val="FFFF00"/>
                </a:solidFill>
                <a:effectLst>
                  <a:outerShdw blurRad="38100" dist="38100" dir="2700000" algn="tl">
                    <a:srgbClr val="000000"/>
                  </a:outerShdw>
                </a:effectLst>
              </a:rPr>
              <a:t>The Neuroexperiential Model (NEM) aims to develop language and concepts that attune to the experiences with clients of the attuned, present, process-oriented therapist.</a:t>
            </a:r>
            <a:endParaRPr lang="en-US" sz="3200" dirty="0"/>
          </a:p>
        </p:txBody>
      </p:sp>
      <p:pic>
        <p:nvPicPr>
          <p:cNvPr id="6" name="Picture 2">
            <a:extLst>
              <a:ext uri="{FF2B5EF4-FFF2-40B4-BE49-F238E27FC236}">
                <a16:creationId xmlns:a16="http://schemas.microsoft.com/office/drawing/2014/main" id="{3EE1FF8F-ECFF-E60C-DFC0-C6CE47B78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514600"/>
            <a:ext cx="5629275"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847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4D3480-5A35-F827-F8DF-F46A57230556}"/>
              </a:ext>
            </a:extLst>
          </p:cNvPr>
          <p:cNvSpPr txBox="1"/>
          <p:nvPr/>
        </p:nvSpPr>
        <p:spPr>
          <a:xfrm>
            <a:off x="21672" y="76200"/>
            <a:ext cx="9122328" cy="3477875"/>
          </a:xfrm>
          <a:prstGeom prst="rect">
            <a:avLst/>
          </a:prstGeom>
          <a:noFill/>
        </p:spPr>
        <p:txBody>
          <a:bodyPr wrap="square">
            <a:spAutoFit/>
          </a:bodyPr>
          <a:lstStyle/>
          <a:p>
            <a:pPr>
              <a:buFont typeface="Times New Roman" pitchFamily="16" charset="0"/>
              <a:buNone/>
              <a:defRPr/>
            </a:pPr>
            <a:r>
              <a:rPr lang="en-US" sz="2000" dirty="0">
                <a:solidFill>
                  <a:srgbClr val="FFFF00"/>
                </a:solidFill>
                <a:effectLst>
                  <a:outerShdw blurRad="38100" dist="38100" dir="2700000" algn="tl">
                    <a:srgbClr val="000000"/>
                  </a:outerShdw>
                </a:effectLst>
              </a:rPr>
              <a:t>The population of Europe and North America combined is 1 billion</a:t>
            </a:r>
          </a:p>
          <a:p>
            <a:pPr>
              <a:buFont typeface="Times New Roman" pitchFamily="16" charset="0"/>
              <a:buNone/>
              <a:defRPr/>
            </a:pPr>
            <a:endParaRPr lang="en-US" sz="2000" dirty="0">
              <a:solidFill>
                <a:srgbClr val="FFFF00"/>
              </a:solidFill>
              <a:effectLst>
                <a:outerShdw blurRad="38100" dist="38100" dir="2700000" algn="tl">
                  <a:srgbClr val="000000"/>
                </a:outerShdw>
              </a:effectLst>
            </a:endParaRPr>
          </a:p>
          <a:p>
            <a:pPr>
              <a:buFont typeface="Times New Roman" pitchFamily="16" charset="0"/>
              <a:buNone/>
              <a:defRPr/>
            </a:pPr>
            <a:r>
              <a:rPr lang="en-US" sz="2000" dirty="0">
                <a:solidFill>
                  <a:srgbClr val="FFFF00"/>
                </a:solidFill>
                <a:effectLst>
                  <a:outerShdw blurRad="38100" dist="38100" dir="2700000" algn="tl">
                    <a:srgbClr val="000000"/>
                  </a:outerShdw>
                </a:effectLst>
              </a:rPr>
              <a:t>The population of the rest of the world is 7 billion</a:t>
            </a:r>
          </a:p>
          <a:p>
            <a:pPr>
              <a:buFont typeface="Times New Roman" pitchFamily="16" charset="0"/>
              <a:buNone/>
              <a:defRPr/>
            </a:pPr>
            <a:endParaRPr lang="en-US" sz="2000" dirty="0">
              <a:solidFill>
                <a:srgbClr val="FFFF00"/>
              </a:solidFill>
              <a:effectLst>
                <a:outerShdw blurRad="38100" dist="38100" dir="2700000" algn="tl">
                  <a:srgbClr val="000000"/>
                </a:outerShdw>
              </a:effectLst>
            </a:endParaRPr>
          </a:p>
          <a:p>
            <a:pPr>
              <a:buFont typeface="Times New Roman" pitchFamily="16" charset="0"/>
              <a:buNone/>
              <a:defRPr/>
            </a:pPr>
            <a:r>
              <a:rPr lang="en-US" sz="2000" dirty="0">
                <a:solidFill>
                  <a:srgbClr val="FFFF00"/>
                </a:solidFill>
                <a:effectLst>
                  <a:outerShdw blurRad="38100" dist="38100" dir="2700000" algn="tl">
                    <a:srgbClr val="000000"/>
                  </a:outerShdw>
                </a:effectLst>
              </a:rPr>
              <a:t>The evidence-based and diagnostic models have been developed, applied and seen through the Western lens. Relationship, community and culture tend to not be seen or studied in these models</a:t>
            </a:r>
          </a:p>
          <a:p>
            <a:pPr>
              <a:buFont typeface="Times New Roman" pitchFamily="16" charset="0"/>
              <a:buNone/>
              <a:defRPr/>
            </a:pPr>
            <a:endParaRPr lang="en-US" sz="2000" dirty="0">
              <a:solidFill>
                <a:srgbClr val="FFFF00"/>
              </a:solidFill>
              <a:effectLst>
                <a:outerShdw blurRad="38100" dist="38100" dir="2700000" algn="tl">
                  <a:srgbClr val="000000"/>
                </a:outerShdw>
              </a:effectLst>
            </a:endParaRPr>
          </a:p>
          <a:p>
            <a:pPr>
              <a:buFont typeface="Times New Roman" pitchFamily="16" charset="0"/>
              <a:buNone/>
              <a:defRPr/>
            </a:pPr>
            <a:r>
              <a:rPr lang="en-US" sz="2000" dirty="0">
                <a:solidFill>
                  <a:srgbClr val="FFFF00"/>
                </a:solidFill>
                <a:effectLst>
                  <a:outerShdw blurRad="38100" dist="38100" dir="2700000" algn="tl">
                    <a:srgbClr val="000000"/>
                  </a:outerShdw>
                </a:effectLst>
              </a:rPr>
              <a:t>The NEM attempts to see the human experience through a global lens including Western, Eastern and Indigenous healing wisdom and practices</a:t>
            </a:r>
            <a:endParaRPr lang="en-US" sz="2000" dirty="0"/>
          </a:p>
        </p:txBody>
      </p:sp>
      <p:pic>
        <p:nvPicPr>
          <p:cNvPr id="4" name="Picture 4">
            <a:extLst>
              <a:ext uri="{FF2B5EF4-FFF2-40B4-BE49-F238E27FC236}">
                <a16:creationId xmlns:a16="http://schemas.microsoft.com/office/drawing/2014/main" id="{1A2A3380-BBC6-2154-97B1-BFACDA02F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352800"/>
            <a:ext cx="4343400"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6976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B3F3A7-9BFE-F8C4-4E4C-3A141DAB87A8}"/>
              </a:ext>
            </a:extLst>
          </p:cNvPr>
          <p:cNvSpPr txBox="1"/>
          <p:nvPr/>
        </p:nvSpPr>
        <p:spPr>
          <a:xfrm>
            <a:off x="76200" y="4724400"/>
            <a:ext cx="9067800" cy="1938992"/>
          </a:xfrm>
          <a:prstGeom prst="rect">
            <a:avLst/>
          </a:prstGeom>
          <a:noFill/>
        </p:spPr>
        <p:txBody>
          <a:bodyPr wrap="square">
            <a:spAutoFit/>
          </a:bodyPr>
          <a:lstStyle/>
          <a:p>
            <a:r>
              <a:rPr lang="en-US" sz="2400" dirty="0">
                <a:solidFill>
                  <a:srgbClr val="FFFF00"/>
                </a:solidFill>
                <a:effectLst>
                  <a:outerShdw blurRad="38100" dist="38100" dir="2700000" algn="tl">
                    <a:srgbClr val="000000"/>
                  </a:outerShdw>
                </a:effectLst>
              </a:rPr>
              <a:t>Brainspotting is a NEM as it mindfully engages the subcortex and the implicit as opposed to the neocortex and the explicit. Accordingly, the neocortex needs the raw subcortical sensory and affective information it receives in order to perform its higher order functions.</a:t>
            </a:r>
            <a:endParaRPr lang="en-US" sz="2400" dirty="0"/>
          </a:p>
        </p:txBody>
      </p:sp>
      <p:pic>
        <p:nvPicPr>
          <p:cNvPr id="4" name="Picture 4">
            <a:extLst>
              <a:ext uri="{FF2B5EF4-FFF2-40B4-BE49-F238E27FC236}">
                <a16:creationId xmlns:a16="http://schemas.microsoft.com/office/drawing/2014/main" id="{C0CFCD38-BD0F-AA88-7B8D-19B869D52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304800"/>
            <a:ext cx="7086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83809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EA172B-30BE-8027-4F88-D557C9564841}"/>
              </a:ext>
            </a:extLst>
          </p:cNvPr>
          <p:cNvSpPr txBox="1"/>
          <p:nvPr/>
        </p:nvSpPr>
        <p:spPr>
          <a:xfrm>
            <a:off x="76200" y="76200"/>
            <a:ext cx="9144000" cy="7571303"/>
          </a:xfrm>
          <a:prstGeom prst="rect">
            <a:avLst/>
          </a:prstGeom>
          <a:noFill/>
        </p:spPr>
        <p:txBody>
          <a:bodyPr wrap="square">
            <a:spAutoFit/>
          </a:bodyPr>
          <a:lstStyle/>
          <a:p>
            <a:r>
              <a:rPr lang="en-US" dirty="0">
                <a:solidFill>
                  <a:srgbClr val="FFFF00"/>
                </a:solidFill>
                <a:effectLst>
                  <a:outerShdw blurRad="38100" dist="38100" dir="2700000" algn="tl">
                    <a:srgbClr val="000000"/>
                  </a:outerShdw>
                </a:effectLst>
              </a:rPr>
              <a:t>The Western approach utilizes explicit, neocortical (language and thinking-based) history-taking. The NEM recognizes that most early developmental history is implicit and inaccessible to verbal, cognitive history-taking at the beginning of treatment. </a:t>
            </a: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endParaRPr lang="en-US" dirty="0">
              <a:solidFill>
                <a:srgbClr val="FFFF00"/>
              </a:solidFill>
              <a:effectLst>
                <a:outerShdw blurRad="38100" dist="38100" dir="2700000" algn="tl">
                  <a:srgbClr val="000000"/>
                </a:outerShdw>
              </a:effectLst>
            </a:endParaRPr>
          </a:p>
          <a:p>
            <a:r>
              <a:rPr lang="en-US" dirty="0">
                <a:solidFill>
                  <a:srgbClr val="FFFF00"/>
                </a:solidFill>
                <a:effectLst>
                  <a:outerShdw blurRad="38100" dist="38100" dir="2700000" algn="tl">
                    <a:srgbClr val="000000"/>
                  </a:outerShdw>
                </a:effectLst>
              </a:rPr>
              <a:t>History-taking leads to assignment of diagnosis which is coded, symptom cluster-based and labeled as disorders. The NEM is a developmental model that views human suffering a resulting from developmental traumas that lead to survival dissociation. The NEM developmental model looks at generational, intrauterine, birth and early attachment experience as foundational to what clients bring to therapy. As such, symptoms are seen as primitive survival mechanisms, not pathological or disordered. </a:t>
            </a:r>
          </a:p>
          <a:p>
            <a:endParaRPr lang="en-US" dirty="0">
              <a:solidFill>
                <a:srgbClr val="FFFF00"/>
              </a:solidFill>
              <a:effectLst>
                <a:outerShdw blurRad="38100" dist="38100" dir="2700000" algn="tl">
                  <a:srgbClr val="000000"/>
                </a:outerShdw>
              </a:effectLst>
            </a:endParaRPr>
          </a:p>
          <a:p>
            <a:endParaRPr lang="en-US" sz="1800" dirty="0">
              <a:solidFill>
                <a:srgbClr val="FFFF00"/>
              </a:solidFill>
              <a:effectLst>
                <a:outerShdw blurRad="38100" dist="38100" dir="2700000" algn="tl">
                  <a:srgbClr val="000000"/>
                </a:outerShdw>
              </a:effectLst>
            </a:endParaRPr>
          </a:p>
          <a:p>
            <a:endParaRPr lang="en-US" dirty="0"/>
          </a:p>
        </p:txBody>
      </p:sp>
      <p:pic>
        <p:nvPicPr>
          <p:cNvPr id="4" name="Picture 4">
            <a:extLst>
              <a:ext uri="{FF2B5EF4-FFF2-40B4-BE49-F238E27FC236}">
                <a16:creationId xmlns:a16="http://schemas.microsoft.com/office/drawing/2014/main" id="{BB89956B-0196-CBBB-D471-302D6F9A8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066800"/>
            <a:ext cx="6019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765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a:extLst>
              <a:ext uri="{FF2B5EF4-FFF2-40B4-BE49-F238E27FC236}">
                <a16:creationId xmlns:a16="http://schemas.microsoft.com/office/drawing/2014/main" id="{0AD07CF6-B304-1343-F46C-5662478DE79C}"/>
              </a:ext>
            </a:extLst>
          </p:cNvPr>
          <p:cNvSpPr>
            <a:spLocks noChangeArrowheads="1"/>
          </p:cNvSpPr>
          <p:nvPr/>
        </p:nvSpPr>
        <p:spPr bwMode="auto">
          <a:xfrm>
            <a:off x="0" y="4572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4000">
                <a:solidFill>
                  <a:srgbClr val="FFFF00"/>
                </a:solidFill>
              </a:rPr>
              <a:t>Brainspotting: Sustained attention, spinothalamic tracts, thalamocortical processing, and the healing of adaptive orientation truncated by traumatic experience</a:t>
            </a:r>
          </a:p>
          <a:p>
            <a:pPr algn="ctr">
              <a:buClr>
                <a:srgbClr val="000000"/>
              </a:buClr>
              <a:buSzPct val="100000"/>
              <a:buFont typeface="Times New Roman" panose="02020603050405020304" pitchFamily="18" charset="0"/>
              <a:buNone/>
            </a:pPr>
            <a:r>
              <a:rPr lang="en-US" altLang="en-US" sz="4000">
                <a:solidFill>
                  <a:srgbClr val="FFFF00"/>
                </a:solidFill>
              </a:rPr>
              <a:t>by Frank Corrigan, David Grand and Rajiv Raju </a:t>
            </a:r>
          </a:p>
          <a:p>
            <a:pPr algn="ctr">
              <a:buClr>
                <a:srgbClr val="000000"/>
              </a:buClr>
              <a:buSzPct val="100000"/>
              <a:buFont typeface="Times New Roman" panose="02020603050405020304" pitchFamily="18" charset="0"/>
              <a:buNone/>
            </a:pPr>
            <a:r>
              <a:rPr lang="en-US" altLang="en-US" sz="4000">
                <a:solidFill>
                  <a:srgbClr val="FFFF00"/>
                </a:solidFill>
              </a:rPr>
              <a:t>Published in journal Medical Hypotheses </a:t>
            </a:r>
          </a:p>
          <a:p>
            <a:pPr algn="ctr">
              <a:buClr>
                <a:srgbClr val="000000"/>
              </a:buClr>
              <a:buSzPct val="100000"/>
              <a:buFont typeface="Times New Roman" panose="02020603050405020304" pitchFamily="18" charset="0"/>
              <a:buNone/>
            </a:pPr>
            <a:r>
              <a:rPr lang="en-US" altLang="en-US" sz="4000">
                <a:solidFill>
                  <a:srgbClr val="FFFF00"/>
                </a:solidFill>
              </a:rPr>
              <a:t>(May 2015)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8B2048-B556-D667-247B-CCECF3225D8D}"/>
              </a:ext>
            </a:extLst>
          </p:cNvPr>
          <p:cNvSpPr txBox="1"/>
          <p:nvPr/>
        </p:nvSpPr>
        <p:spPr>
          <a:xfrm>
            <a:off x="76200" y="34954"/>
            <a:ext cx="9144000" cy="6863417"/>
          </a:xfrm>
          <a:prstGeom prst="rect">
            <a:avLst/>
          </a:prstGeom>
          <a:noFill/>
        </p:spPr>
        <p:txBody>
          <a:bodyPr wrap="square">
            <a:spAutoFit/>
          </a:bodyPr>
          <a:lstStyle/>
          <a:p>
            <a:r>
              <a:rPr lang="en-US" sz="2000" dirty="0">
                <a:solidFill>
                  <a:srgbClr val="FFFF00"/>
                </a:solidFill>
                <a:effectLst>
                  <a:outerShdw blurRad="38100" dist="38100" dir="2700000" algn="tl">
                    <a:srgbClr val="000000"/>
                  </a:outerShdw>
                </a:effectLst>
              </a:rPr>
              <a:t>The Western approach utilizes diagnosis to form a treatment plan with delineated treatment goals. Brainspotting as a NEM receives and holds the client’s frame in the context of uncertainty and follows the client’s process wherever it goes.</a:t>
            </a: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r>
              <a:rPr lang="en-US" sz="2000" dirty="0">
                <a:solidFill>
                  <a:srgbClr val="FFFF00"/>
                </a:solidFill>
                <a:effectLst>
                  <a:outerShdw blurRad="38100" dist="38100" dir="2700000" algn="tl">
                    <a:srgbClr val="000000"/>
                  </a:outerShdw>
                </a:effectLst>
              </a:rPr>
              <a:t>The Western treatment plan informs the therapist’s interventions. The NEM mindfully follows the client’s processing only intervening when necessary, believing that the mutually held frame accesses and promotes the client’s innate capacity for regulation and healing.</a:t>
            </a:r>
            <a:endParaRPr lang="en-US" sz="2000" dirty="0"/>
          </a:p>
        </p:txBody>
      </p:sp>
      <p:pic>
        <p:nvPicPr>
          <p:cNvPr id="4" name="Picture 2">
            <a:extLst>
              <a:ext uri="{FF2B5EF4-FFF2-40B4-BE49-F238E27FC236}">
                <a16:creationId xmlns:a16="http://schemas.microsoft.com/office/drawing/2014/main" id="{78FE3ADC-6BDE-7362-F8A1-095F83AAB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447800"/>
            <a:ext cx="403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471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1C3540-4D82-8DD8-4C02-B7B1396F6B0D}"/>
              </a:ext>
            </a:extLst>
          </p:cNvPr>
          <p:cNvSpPr txBox="1"/>
          <p:nvPr/>
        </p:nvSpPr>
        <p:spPr>
          <a:xfrm>
            <a:off x="0" y="76200"/>
            <a:ext cx="9144000" cy="6555641"/>
          </a:xfrm>
          <a:prstGeom prst="rect">
            <a:avLst/>
          </a:prstGeom>
          <a:noFill/>
        </p:spPr>
        <p:txBody>
          <a:bodyPr wrap="square">
            <a:spAutoFit/>
          </a:bodyPr>
          <a:lstStyle/>
          <a:p>
            <a:r>
              <a:rPr lang="en-US" sz="2000" dirty="0">
                <a:solidFill>
                  <a:srgbClr val="FFFF00"/>
                </a:solidFill>
                <a:effectLst>
                  <a:outerShdw blurRad="38100" dist="38100" dir="2700000" algn="tl">
                    <a:srgbClr val="000000"/>
                  </a:outerShdw>
                </a:effectLst>
              </a:rPr>
              <a:t>Repeated developmental traumas leads to compliance (fawn response) as a natural mode of survival. This compliance leads to a loss of choice, control and the capacity to trust. The Western history-taking, diagnosis, treatment planning and goal setting, intervention model may be based on certainty and can risk evincing the programmed compliance response.</a:t>
            </a: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r>
              <a:rPr lang="en-US" sz="2000" dirty="0">
                <a:solidFill>
                  <a:srgbClr val="FFFF00"/>
                </a:solidFill>
                <a:effectLst>
                  <a:outerShdw blurRad="38100" dist="38100" dir="2700000" algn="tl">
                    <a:srgbClr val="000000"/>
                  </a:outerShdw>
                </a:effectLst>
              </a:rPr>
              <a:t>Brainspotting as a NEM relies primarily on Uncertainty, framing and following, which can help a client to feel choice, control and the possibility of trust, thus supporting coming out of the survival compliance.</a:t>
            </a:r>
            <a:endParaRPr lang="en-US" sz="2000" dirty="0"/>
          </a:p>
        </p:txBody>
      </p:sp>
      <p:pic>
        <p:nvPicPr>
          <p:cNvPr id="4" name="Picture 2">
            <a:extLst>
              <a:ext uri="{FF2B5EF4-FFF2-40B4-BE49-F238E27FC236}">
                <a16:creationId xmlns:a16="http://schemas.microsoft.com/office/drawing/2014/main" id="{9DA449B3-4822-11AE-05E3-9F2A5715A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82800"/>
            <a:ext cx="43434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Image result for holding a black childs hand">
            <a:extLst>
              <a:ext uri="{FF2B5EF4-FFF2-40B4-BE49-F238E27FC236}">
                <a16:creationId xmlns:a16="http://schemas.microsoft.com/office/drawing/2014/main" id="{5A46DE78-F075-067D-FEF9-C510989EA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438400"/>
            <a:ext cx="4804794"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4075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6C3547-FCE2-7C09-9D2D-E92F1AA5767A}"/>
              </a:ext>
            </a:extLst>
          </p:cNvPr>
          <p:cNvSpPr txBox="1"/>
          <p:nvPr/>
        </p:nvSpPr>
        <p:spPr>
          <a:xfrm>
            <a:off x="0" y="152400"/>
            <a:ext cx="9144000" cy="6555641"/>
          </a:xfrm>
          <a:prstGeom prst="rect">
            <a:avLst/>
          </a:prstGeom>
          <a:noFill/>
        </p:spPr>
        <p:txBody>
          <a:bodyPr wrap="square">
            <a:spAutoFit/>
          </a:bodyPr>
          <a:lstStyle/>
          <a:p>
            <a:r>
              <a:rPr lang="en-US" sz="2000" dirty="0">
                <a:solidFill>
                  <a:srgbClr val="FFFF00"/>
                </a:solidFill>
                <a:effectLst>
                  <a:outerShdw blurRad="38100" dist="38100" dir="2700000" algn="tl">
                    <a:srgbClr val="000000"/>
                  </a:outerShdw>
                </a:effectLst>
              </a:rPr>
              <a:t>So what does the Neuroexperiential Model (NEM) posit? It is a deeply bottom-up model that believes humans are developmental beings with internal processes that arise from the deepest places within us. This encompasses the various networks of nervous systems in us (autonomic, peripheral, enteric, cardiac) as well as those yet to be discovered. </a:t>
            </a: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endParaRPr lang="en-US" sz="2000" dirty="0">
              <a:solidFill>
                <a:srgbClr val="FFFF00"/>
              </a:solidFill>
              <a:effectLst>
                <a:outerShdw blurRad="38100" dist="38100" dir="2700000" algn="tl">
                  <a:srgbClr val="000000"/>
                </a:outerShdw>
              </a:effectLst>
            </a:endParaRPr>
          </a:p>
          <a:p>
            <a:r>
              <a:rPr lang="en-US" sz="2000" dirty="0">
                <a:solidFill>
                  <a:srgbClr val="FFFF00"/>
                </a:solidFill>
                <a:effectLst>
                  <a:outerShdw blurRad="38100" dist="38100" dir="2700000" algn="tl">
                    <a:srgbClr val="000000"/>
                  </a:outerShdw>
                </a:effectLst>
              </a:rPr>
              <a:t>The NEM also includes meridians, chakras, the core self and the soul. The NEM posits that most inner experiences that rise up never come close to consciousness. What does arise into conscious awareness is seen as the sensory, the gateway between the deep and the conscious. Out of the sensory flows the intuitive and the affective. The final stop on this experiential sweep is the thinking, planning, language neocortex.</a:t>
            </a:r>
            <a:endParaRPr lang="en-US" sz="2000" dirty="0"/>
          </a:p>
        </p:txBody>
      </p:sp>
      <p:pic>
        <p:nvPicPr>
          <p:cNvPr id="4" name="Picture 4">
            <a:extLst>
              <a:ext uri="{FF2B5EF4-FFF2-40B4-BE49-F238E27FC236}">
                <a16:creationId xmlns:a16="http://schemas.microsoft.com/office/drawing/2014/main" id="{E1D21BAE-0BEA-5B83-35A5-09402F14C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828800"/>
            <a:ext cx="4953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087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E05B02-CD3C-607E-260F-C377D5A1C49D}"/>
              </a:ext>
            </a:extLst>
          </p:cNvPr>
          <p:cNvSpPr txBox="1"/>
          <p:nvPr/>
        </p:nvSpPr>
        <p:spPr>
          <a:xfrm>
            <a:off x="0" y="0"/>
            <a:ext cx="9144000" cy="7171194"/>
          </a:xfrm>
          <a:prstGeom prst="rect">
            <a:avLst/>
          </a:prstGeom>
          <a:noFill/>
        </p:spPr>
        <p:txBody>
          <a:bodyPr wrap="square">
            <a:spAutoFit/>
          </a:bodyPr>
          <a:lstStyle/>
          <a:p>
            <a:pPr>
              <a:buFont typeface="Times New Roman" pitchFamily="16" charset="0"/>
              <a:buNone/>
              <a:defRPr/>
            </a:pPr>
            <a:r>
              <a:rPr lang="en-US" sz="2000" dirty="0">
                <a:solidFill>
                  <a:srgbClr val="FFFF00"/>
                </a:solidFill>
                <a:effectLst>
                  <a:outerShdw blurRad="38100" dist="38100" dir="2700000" algn="tl">
                    <a:srgbClr val="000000"/>
                  </a:outerShdw>
                </a:effectLst>
              </a:rPr>
              <a:t>Trauma is seen as leading to systemic contraction and trauma healing is seen as facilitating systemic expansion. Flight, fight and freeze are seen as underpinning most symptom clusters. The unprocessed flight response is seen as manifesting as anxiety, panic and agitation. The unprocessed fight response is seen as manifesting as anger and rage. The freeze response is seen as manifesting as depression, </a:t>
            </a:r>
            <a:r>
              <a:rPr lang="en-US" sz="2000" dirty="0" err="1">
                <a:solidFill>
                  <a:srgbClr val="FFFF00"/>
                </a:solidFill>
                <a:effectLst>
                  <a:outerShdw blurRad="38100" dist="38100" dir="2700000" algn="tl">
                    <a:srgbClr val="000000"/>
                  </a:outerShdw>
                </a:effectLst>
              </a:rPr>
              <a:t>hypoarousal</a:t>
            </a:r>
            <a:r>
              <a:rPr lang="en-US" sz="2000" dirty="0">
                <a:solidFill>
                  <a:srgbClr val="FFFF00"/>
                </a:solidFill>
                <a:effectLst>
                  <a:outerShdw blurRad="38100" dist="38100" dir="2700000" algn="tl">
                    <a:srgbClr val="000000"/>
                  </a:outerShdw>
                </a:effectLst>
              </a:rPr>
              <a:t> and dissociation. These states are also seen as emotional/somatic flashbacks (especially parts in flashback).</a:t>
            </a:r>
          </a:p>
          <a:p>
            <a:pPr>
              <a:buFont typeface="Times New Roman" pitchFamily="16" charset="0"/>
              <a:buNone/>
              <a:defRPr/>
            </a:pPr>
            <a:endParaRPr lang="en-US" sz="2000" dirty="0">
              <a:solidFill>
                <a:srgbClr val="FFFF00"/>
              </a:solidFill>
              <a:effectLst>
                <a:outerShdw blurRad="38100" dist="38100" dir="2700000" algn="tl">
                  <a:srgbClr val="000000"/>
                </a:outerShdw>
              </a:effectLst>
            </a:endParaRPr>
          </a:p>
          <a:p>
            <a:pPr>
              <a:buFont typeface="Times New Roman" pitchFamily="16" charset="0"/>
              <a:buNone/>
              <a:defRPr/>
            </a:pPr>
            <a:endParaRPr lang="en-US" sz="2000" dirty="0">
              <a:solidFill>
                <a:srgbClr val="FFFF00"/>
              </a:solidFill>
              <a:effectLst>
                <a:outerShdw blurRad="38100" dist="38100" dir="2700000" algn="tl">
                  <a:srgbClr val="000000"/>
                </a:outerShdw>
              </a:effectLst>
            </a:endParaRPr>
          </a:p>
          <a:p>
            <a:pPr>
              <a:buFont typeface="Times New Roman" pitchFamily="16" charset="0"/>
              <a:buNone/>
              <a:defRPr/>
            </a:pPr>
            <a:endParaRPr lang="en-US" sz="2000" dirty="0">
              <a:solidFill>
                <a:srgbClr val="FFFF00"/>
              </a:solidFill>
              <a:effectLst>
                <a:outerShdw blurRad="38100" dist="38100" dir="2700000" algn="tl">
                  <a:srgbClr val="000000"/>
                </a:outerShdw>
              </a:effectLst>
            </a:endParaRPr>
          </a:p>
          <a:p>
            <a:pPr>
              <a:buFont typeface="Times New Roman" pitchFamily="16" charset="0"/>
              <a:buNone/>
              <a:defRPr/>
            </a:pPr>
            <a:endParaRPr lang="en-US" sz="2000" dirty="0">
              <a:solidFill>
                <a:srgbClr val="FFFF00"/>
              </a:solidFill>
              <a:effectLst>
                <a:outerShdw blurRad="38100" dist="38100" dir="2700000" algn="tl">
                  <a:srgbClr val="000000"/>
                </a:outerShdw>
              </a:effectLst>
            </a:endParaRPr>
          </a:p>
          <a:p>
            <a:pPr>
              <a:buFont typeface="Times New Roman" pitchFamily="16" charset="0"/>
              <a:buNone/>
              <a:defRPr/>
            </a:pPr>
            <a:endParaRPr lang="en-US" sz="2000" dirty="0">
              <a:solidFill>
                <a:srgbClr val="FFFF00"/>
              </a:solidFill>
              <a:effectLst>
                <a:outerShdw blurRad="38100" dist="38100" dir="2700000" algn="tl">
                  <a:srgbClr val="000000"/>
                </a:outerShdw>
              </a:effectLst>
            </a:endParaRPr>
          </a:p>
          <a:p>
            <a:pPr>
              <a:buFont typeface="Times New Roman" pitchFamily="16" charset="0"/>
              <a:buNone/>
              <a:defRPr/>
            </a:pPr>
            <a:endParaRPr lang="en-US" sz="2000" dirty="0">
              <a:solidFill>
                <a:srgbClr val="FFFF00"/>
              </a:solidFill>
              <a:effectLst>
                <a:outerShdw blurRad="38100" dist="38100" dir="2700000" algn="tl">
                  <a:srgbClr val="000000"/>
                </a:outerShdw>
              </a:effectLst>
            </a:endParaRPr>
          </a:p>
          <a:p>
            <a:pPr>
              <a:buFont typeface="Times New Roman" pitchFamily="16" charset="0"/>
              <a:buNone/>
              <a:defRPr/>
            </a:pPr>
            <a:endParaRPr lang="en-US" sz="2000" dirty="0">
              <a:solidFill>
                <a:srgbClr val="FFFF00"/>
              </a:solidFill>
              <a:effectLst>
                <a:outerShdw blurRad="38100" dist="38100" dir="2700000" algn="tl">
                  <a:srgbClr val="000000"/>
                </a:outerShdw>
              </a:effectLst>
            </a:endParaRPr>
          </a:p>
          <a:p>
            <a:pPr>
              <a:buFont typeface="Times New Roman" pitchFamily="16" charset="0"/>
              <a:buNone/>
              <a:defRPr/>
            </a:pPr>
            <a:r>
              <a:rPr lang="en-US" sz="2000" dirty="0">
                <a:solidFill>
                  <a:srgbClr val="FFFF00"/>
                </a:solidFill>
                <a:effectLst>
                  <a:outerShdw blurRad="38100" dist="38100" dir="2700000" algn="tl">
                    <a:srgbClr val="000000"/>
                  </a:outerShdw>
                </a:effectLst>
              </a:rPr>
              <a:t>Our senses are seen as central to our experience and the NEM. Sensory gating is a mechanism that allows humans to filter out sensory experience that would overwhelm or flood the system’s capacity for regulation and information processing. Sensory gating is accordingly seen as the underlying mechanism of survival dissociation. Successful trauma healing is believed to help the system trust that the threat is in the over, in the past and unlikely to reoccur. </a:t>
            </a:r>
          </a:p>
          <a:p>
            <a:pPr>
              <a:buFont typeface="Times New Roman" pitchFamily="16" charset="0"/>
              <a:buNone/>
              <a:defRPr/>
            </a:pPr>
            <a:endParaRPr lang="en-US" sz="2000" dirty="0"/>
          </a:p>
        </p:txBody>
      </p:sp>
      <p:pic>
        <p:nvPicPr>
          <p:cNvPr id="4" name="Picture 4">
            <a:extLst>
              <a:ext uri="{FF2B5EF4-FFF2-40B4-BE49-F238E27FC236}">
                <a16:creationId xmlns:a16="http://schemas.microsoft.com/office/drawing/2014/main" id="{A6F2330C-C2C9-15C5-85F5-EEB821F05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2556897"/>
            <a:ext cx="4191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90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B74D7D-47F4-F2F1-54BD-E9495A2D5D3A}"/>
              </a:ext>
            </a:extLst>
          </p:cNvPr>
          <p:cNvSpPr txBox="1"/>
          <p:nvPr/>
        </p:nvSpPr>
        <p:spPr>
          <a:xfrm>
            <a:off x="0" y="381000"/>
            <a:ext cx="9144000" cy="584775"/>
          </a:xfrm>
          <a:prstGeom prst="rect">
            <a:avLst/>
          </a:prstGeom>
          <a:noFill/>
        </p:spPr>
        <p:txBody>
          <a:bodyPr wrap="square">
            <a:spAutoFit/>
          </a:bodyPr>
          <a:lstStyle/>
          <a:p>
            <a:pPr algn="ctr">
              <a:buFont typeface="Times New Roman" pitchFamily="16" charset="0"/>
              <a:buNone/>
              <a:defRPr/>
            </a:pPr>
            <a:r>
              <a:rPr lang="en-US" sz="3200" dirty="0">
                <a:solidFill>
                  <a:srgbClr val="FFFF00"/>
                </a:solidFill>
                <a:effectLst>
                  <a:outerShdw blurRad="38100" dist="38100" dir="2700000" algn="tl">
                    <a:srgbClr val="000000"/>
                  </a:outerShdw>
                </a:effectLst>
              </a:rPr>
              <a:t>Recommended Readings</a:t>
            </a:r>
            <a:endParaRPr lang="en-US" sz="3200" dirty="0"/>
          </a:p>
        </p:txBody>
      </p:sp>
      <p:sp>
        <p:nvSpPr>
          <p:cNvPr id="7" name="TextBox 6">
            <a:extLst>
              <a:ext uri="{FF2B5EF4-FFF2-40B4-BE49-F238E27FC236}">
                <a16:creationId xmlns:a16="http://schemas.microsoft.com/office/drawing/2014/main" id="{11F15E72-574B-66BA-6CBF-88EB0987A105}"/>
              </a:ext>
            </a:extLst>
          </p:cNvPr>
          <p:cNvSpPr txBox="1"/>
          <p:nvPr/>
        </p:nvSpPr>
        <p:spPr>
          <a:xfrm>
            <a:off x="0" y="1066800"/>
            <a:ext cx="9144000" cy="7017306"/>
          </a:xfrm>
          <a:prstGeom prst="rect">
            <a:avLst/>
          </a:prstGeom>
          <a:noFill/>
        </p:spPr>
        <p:txBody>
          <a:bodyPr wrap="square">
            <a:spAutoFit/>
          </a:bodyPr>
          <a:lstStyle/>
          <a:p>
            <a:pPr>
              <a:buFont typeface="Times New Roman" pitchFamily="16" charset="0"/>
              <a:buNone/>
              <a:defRPr/>
            </a:pPr>
            <a:endParaRPr lang="en-US" dirty="0">
              <a:solidFill>
                <a:srgbClr val="FFFF00"/>
              </a:solidFill>
              <a:effectLst>
                <a:outerShdw blurRad="38100" dist="38100" dir="2700000" algn="tl">
                  <a:srgbClr val="000000"/>
                </a:outerShdw>
              </a:effectLst>
            </a:endParaRPr>
          </a:p>
          <a:p>
            <a:pPr>
              <a:buFont typeface="Times New Roman" pitchFamily="16" charset="0"/>
              <a:buNone/>
              <a:defRPr/>
            </a:pPr>
            <a:r>
              <a:rPr lang="en-US" dirty="0">
                <a:solidFill>
                  <a:srgbClr val="FFFF00"/>
                </a:solidFill>
                <a:effectLst>
                  <a:outerShdw blurRad="38100" dist="38100" dir="2700000" algn="tl">
                    <a:srgbClr val="000000"/>
                  </a:outerShdw>
                </a:effectLst>
              </a:rPr>
              <a:t>Eben Alexander, Living In A Mindful Universe, 2017</a:t>
            </a:r>
          </a:p>
          <a:p>
            <a:pPr>
              <a:buFont typeface="Times New Roman" pitchFamily="16" charset="0"/>
              <a:buNone/>
              <a:defRPr/>
            </a:pPr>
            <a:endParaRPr lang="en-US" dirty="0">
              <a:solidFill>
                <a:srgbClr val="FFFF00"/>
              </a:solidFill>
              <a:effectLst>
                <a:outerShdw blurRad="38100" dist="38100" dir="2700000" algn="tl">
                  <a:srgbClr val="000000"/>
                </a:outerShdw>
              </a:effectLst>
            </a:endParaRPr>
          </a:p>
          <a:p>
            <a:pPr>
              <a:defRPr/>
            </a:pPr>
            <a:r>
              <a:rPr lang="en-US" dirty="0">
                <a:solidFill>
                  <a:srgbClr val="FFFF00"/>
                </a:solidFill>
                <a:effectLst>
                  <a:outerShdw blurRad="38100" dist="38100" dir="2700000" algn="tl">
                    <a:srgbClr val="000000"/>
                  </a:outerShdw>
                </a:effectLst>
              </a:rPr>
              <a:t>Gabor Mate, the Myth of Normal, 2022</a:t>
            </a:r>
          </a:p>
          <a:p>
            <a:pPr>
              <a:defRPr/>
            </a:pPr>
            <a:endParaRPr lang="en-US" dirty="0">
              <a:solidFill>
                <a:srgbClr val="FFFF00"/>
              </a:solidFill>
              <a:effectLst>
                <a:outerShdw blurRad="38100" dist="38100" dir="2700000" algn="tl">
                  <a:srgbClr val="000000"/>
                </a:outerShdw>
              </a:effectLst>
            </a:endParaRPr>
          </a:p>
          <a:p>
            <a:pPr>
              <a:defRPr/>
            </a:pPr>
            <a:r>
              <a:rPr lang="en-US" dirty="0">
                <a:solidFill>
                  <a:srgbClr val="FFFF00"/>
                </a:solidFill>
                <a:effectLst>
                  <a:outerShdw blurRad="38100" dist="38100" dir="2700000" algn="tl">
                    <a:srgbClr val="000000"/>
                  </a:outerShdw>
                </a:effectLst>
              </a:rPr>
              <a:t>Xavier Noel, Antoine Bechara, Bridging the Gap between the Lab and the Clinic: </a:t>
            </a:r>
            <a:r>
              <a:rPr lang="en-US" dirty="0" err="1">
                <a:solidFill>
                  <a:srgbClr val="FFFF00"/>
                </a:solidFill>
                <a:effectLst>
                  <a:outerShdw blurRad="38100" dist="38100" dir="2700000" algn="tl">
                    <a:srgbClr val="000000"/>
                  </a:outerShdw>
                </a:effectLst>
              </a:rPr>
              <a:t>Psychopatholgy’s</a:t>
            </a:r>
            <a:r>
              <a:rPr lang="en-US" dirty="0">
                <a:solidFill>
                  <a:srgbClr val="FFFF00"/>
                </a:solidFill>
                <a:effectLst>
                  <a:outerShdw blurRad="38100" dist="38100" dir="2700000" algn="tl">
                    <a:srgbClr val="000000"/>
                  </a:outerShdw>
                </a:effectLst>
              </a:rPr>
              <a:t> Grand Challenge, Frontiers in Psychology, Nov 2016</a:t>
            </a:r>
          </a:p>
          <a:p>
            <a:pPr>
              <a:defRPr/>
            </a:pPr>
            <a:endParaRPr lang="en-US" dirty="0">
              <a:solidFill>
                <a:srgbClr val="FFFF00"/>
              </a:solidFill>
              <a:effectLst>
                <a:outerShdw blurRad="38100" dist="38100" dir="2700000" algn="tl">
                  <a:srgbClr val="000000"/>
                </a:outerShdw>
              </a:effectLst>
            </a:endParaRPr>
          </a:p>
          <a:p>
            <a:pPr>
              <a:defRPr/>
            </a:pPr>
            <a:r>
              <a:rPr lang="en-US" dirty="0">
                <a:solidFill>
                  <a:srgbClr val="FFFF00"/>
                </a:solidFill>
                <a:effectLst>
                  <a:outerShdw blurRad="38100" dist="38100" dir="2700000" algn="tl">
                    <a:srgbClr val="000000"/>
                  </a:outerShdw>
                </a:effectLst>
              </a:rPr>
              <a:t>Robert </a:t>
            </a:r>
            <a:r>
              <a:rPr lang="en-US" dirty="0" err="1">
                <a:solidFill>
                  <a:srgbClr val="FFFF00"/>
                </a:solidFill>
                <a:effectLst>
                  <a:outerShdw blurRad="38100" dist="38100" dir="2700000" algn="tl">
                    <a:srgbClr val="000000"/>
                  </a:outerShdw>
                </a:effectLst>
              </a:rPr>
              <a:t>Scaer</a:t>
            </a:r>
            <a:r>
              <a:rPr lang="en-US" dirty="0">
                <a:solidFill>
                  <a:srgbClr val="FFFF00"/>
                </a:solidFill>
                <a:effectLst>
                  <a:outerShdw blurRad="38100" dist="38100" dir="2700000" algn="tl">
                    <a:srgbClr val="000000"/>
                  </a:outerShdw>
                </a:effectLst>
              </a:rPr>
              <a:t>, The Trauma Spectrum, 2005</a:t>
            </a:r>
          </a:p>
          <a:p>
            <a:pPr>
              <a:defRPr/>
            </a:pPr>
            <a:endParaRPr lang="en-US" dirty="0">
              <a:solidFill>
                <a:srgbClr val="FFFF00"/>
              </a:solidFill>
              <a:effectLst>
                <a:outerShdw blurRad="38100" dist="38100" dir="2700000" algn="tl">
                  <a:srgbClr val="000000"/>
                </a:outerShdw>
              </a:effectLst>
            </a:endParaRPr>
          </a:p>
          <a:p>
            <a:pPr>
              <a:defRPr/>
            </a:pPr>
            <a:r>
              <a:rPr lang="en-US" dirty="0">
                <a:solidFill>
                  <a:srgbClr val="FFFF00"/>
                </a:solidFill>
                <a:effectLst>
                  <a:outerShdw blurRad="38100" dist="38100" dir="2700000" algn="tl">
                    <a:srgbClr val="000000"/>
                  </a:outerShdw>
                </a:effectLst>
              </a:rPr>
              <a:t>Jeffrey R. Stevens, Replicability and </a:t>
            </a:r>
            <a:r>
              <a:rPr lang="en-US" dirty="0" err="1">
                <a:solidFill>
                  <a:srgbClr val="FFFF00"/>
                </a:solidFill>
                <a:effectLst>
                  <a:outerShdw blurRad="38100" dist="38100" dir="2700000" algn="tl">
                    <a:srgbClr val="000000"/>
                  </a:outerShdw>
                </a:effectLst>
              </a:rPr>
              <a:t>Reproducibilty</a:t>
            </a:r>
            <a:r>
              <a:rPr lang="en-US" dirty="0">
                <a:solidFill>
                  <a:srgbClr val="FFFF00"/>
                </a:solidFill>
                <a:effectLst>
                  <a:outerShdw blurRad="38100" dist="38100" dir="2700000" algn="tl">
                    <a:srgbClr val="000000"/>
                  </a:outerShdw>
                </a:effectLst>
              </a:rPr>
              <a:t> in Comparative Psychology, Frontiers in Psychology, May 2017</a:t>
            </a:r>
          </a:p>
          <a:p>
            <a:pPr>
              <a:defRPr/>
            </a:pPr>
            <a:endParaRPr lang="en-US" dirty="0">
              <a:solidFill>
                <a:srgbClr val="FFFF00"/>
              </a:solidFill>
              <a:effectLst>
                <a:outerShdw blurRad="38100" dist="38100" dir="2700000" algn="tl">
                  <a:srgbClr val="000000"/>
                </a:outerShdw>
              </a:effectLst>
            </a:endParaRPr>
          </a:p>
          <a:p>
            <a:pPr>
              <a:defRPr/>
            </a:pPr>
            <a:r>
              <a:rPr lang="en-US" dirty="0">
                <a:solidFill>
                  <a:srgbClr val="FFFF00"/>
                </a:solidFill>
                <a:effectLst>
                  <a:outerShdw blurRad="38100" dist="38100" dir="2700000" algn="tl">
                    <a:srgbClr val="000000"/>
                  </a:outerShdw>
                </a:effectLst>
              </a:rPr>
              <a:t>Stephen </a:t>
            </a:r>
            <a:r>
              <a:rPr lang="en-US" dirty="0" err="1">
                <a:solidFill>
                  <a:srgbClr val="FFFF00"/>
                </a:solidFill>
                <a:effectLst>
                  <a:outerShdw blurRad="38100" dist="38100" dir="2700000" algn="tl">
                    <a:srgbClr val="000000"/>
                  </a:outerShdw>
                </a:effectLst>
              </a:rPr>
              <a:t>Sideroff</a:t>
            </a:r>
            <a:r>
              <a:rPr lang="en-US" dirty="0">
                <a:solidFill>
                  <a:srgbClr val="FFFF00"/>
                </a:solidFill>
                <a:effectLst>
                  <a:outerShdw blurRad="38100" dist="38100" dir="2700000" algn="tl">
                    <a:srgbClr val="000000"/>
                  </a:outerShdw>
                </a:effectLst>
              </a:rPr>
              <a:t>, Why Preserve the Wisdom of Indigenous People, Psychology Today, May 2018</a:t>
            </a:r>
          </a:p>
          <a:p>
            <a:pPr>
              <a:buFont typeface="Times New Roman" pitchFamily="16" charset="0"/>
              <a:buNone/>
              <a:defRPr/>
            </a:pPr>
            <a:endParaRPr lang="en-US" dirty="0">
              <a:solidFill>
                <a:srgbClr val="FFFF00"/>
              </a:solidFill>
              <a:effectLst>
                <a:outerShdw blurRad="38100" dist="38100" dir="2700000" algn="tl">
                  <a:srgbClr val="000000"/>
                </a:outerShdw>
              </a:effectLst>
            </a:endParaRPr>
          </a:p>
          <a:p>
            <a:pPr>
              <a:defRPr/>
            </a:pPr>
            <a:r>
              <a:rPr lang="en-US" dirty="0">
                <a:solidFill>
                  <a:srgbClr val="FFFF00"/>
                </a:solidFill>
                <a:effectLst>
                  <a:outerShdw blurRad="38100" dist="38100" dir="2700000" algn="tl">
                    <a:srgbClr val="000000"/>
                  </a:outerShdw>
                </a:effectLst>
              </a:rPr>
              <a:t>D.A. Wilson, Sensory Gating, The Senses: A Comprehensive Reference, 2008</a:t>
            </a:r>
          </a:p>
          <a:p>
            <a:pPr>
              <a:defRPr/>
            </a:pPr>
            <a:endParaRPr lang="en-US" dirty="0">
              <a:solidFill>
                <a:srgbClr val="FFFF00"/>
              </a:solidFill>
              <a:effectLst>
                <a:outerShdw blurRad="38100" dist="38100" dir="2700000" algn="tl">
                  <a:srgbClr val="000000"/>
                </a:outerShdw>
              </a:effectLst>
            </a:endParaRPr>
          </a:p>
          <a:p>
            <a:pPr>
              <a:defRPr/>
            </a:pPr>
            <a:r>
              <a:rPr lang="en-US" dirty="0">
                <a:solidFill>
                  <a:srgbClr val="FFFF00"/>
                </a:solidFill>
                <a:effectLst>
                  <a:outerShdw blurRad="38100" dist="38100" dir="2700000" algn="tl">
                    <a:srgbClr val="000000"/>
                  </a:outerShdw>
                </a:effectLst>
              </a:rPr>
              <a:t>Darya </a:t>
            </a:r>
            <a:r>
              <a:rPr lang="en-US" dirty="0" err="1">
                <a:solidFill>
                  <a:srgbClr val="FFFF00"/>
                </a:solidFill>
                <a:effectLst>
                  <a:outerShdw blurRad="38100" dist="38100" dir="2700000" algn="tl">
                    <a:srgbClr val="000000"/>
                  </a:outerShdw>
                </a:effectLst>
              </a:rPr>
              <a:t>Zabelina</a:t>
            </a:r>
            <a:r>
              <a:rPr lang="en-US" dirty="0">
                <a:solidFill>
                  <a:srgbClr val="FFFF00"/>
                </a:solidFill>
                <a:effectLst>
                  <a:outerShdw blurRad="38100" dist="38100" dir="2700000" algn="tl">
                    <a:srgbClr val="000000"/>
                  </a:outerShdw>
                </a:effectLst>
              </a:rPr>
              <a:t>, Creativity and Sensory Gating, Psychology Today, Jan 2015</a:t>
            </a:r>
          </a:p>
          <a:p>
            <a:pPr>
              <a:buFont typeface="Times New Roman" pitchFamily="16" charset="0"/>
              <a:buNone/>
              <a:defRPr/>
            </a:pPr>
            <a:endParaRPr lang="en-US" dirty="0">
              <a:solidFill>
                <a:srgbClr val="FFFF00"/>
              </a:solidFill>
              <a:effectLst>
                <a:outerShdw blurRad="38100" dist="38100" dir="2700000" algn="tl">
                  <a:srgbClr val="000000"/>
                </a:outerShdw>
              </a:effectLst>
            </a:endParaRPr>
          </a:p>
          <a:p>
            <a:pPr>
              <a:buFont typeface="Times New Roman" pitchFamily="16" charset="0"/>
              <a:buNone/>
              <a:defRPr/>
            </a:pPr>
            <a:endParaRPr lang="en-US" dirty="0">
              <a:solidFill>
                <a:srgbClr val="FFFF00"/>
              </a:solidFill>
              <a:effectLst>
                <a:outerShdw blurRad="38100" dist="38100" dir="2700000" algn="tl">
                  <a:srgbClr val="000000"/>
                </a:outerShdw>
              </a:effectLst>
            </a:endParaRPr>
          </a:p>
          <a:p>
            <a:pPr>
              <a:buFont typeface="Times New Roman" pitchFamily="16" charset="0"/>
              <a:buNone/>
              <a:defRPr/>
            </a:pPr>
            <a:endParaRPr lang="en-US" dirty="0">
              <a:solidFill>
                <a:srgbClr val="FFFF00"/>
              </a:solidFill>
              <a:effectLst>
                <a:outerShdw blurRad="38100" dist="38100" dir="2700000" algn="tl">
                  <a:srgbClr val="000000"/>
                </a:outerShdw>
              </a:effectLst>
            </a:endParaRPr>
          </a:p>
          <a:p>
            <a:pPr>
              <a:buFont typeface="Times New Roman" pitchFamily="16" charset="0"/>
              <a:buNone/>
              <a:defRPr/>
            </a:pPr>
            <a:endParaRPr lang="en-US" dirty="0">
              <a:solidFill>
                <a:srgbClr val="FFFF00"/>
              </a:solidFill>
              <a:effectLst>
                <a:outerShdw blurRad="38100" dist="38100" dir="2700000" algn="tl">
                  <a:srgbClr val="000000"/>
                </a:outerShdw>
              </a:effectLst>
            </a:endParaRPr>
          </a:p>
          <a:p>
            <a:pPr>
              <a:buFont typeface="Times New Roman" pitchFamily="16" charset="0"/>
              <a:buNone/>
              <a:defRPr/>
            </a:pPr>
            <a:endParaRPr lang="en-US" dirty="0">
              <a:solidFill>
                <a:srgbClr val="FFFF00"/>
              </a:solidFill>
              <a:effectLst>
                <a:outerShdw blurRad="38100" dist="38100" dir="2700000" algn="tl">
                  <a:srgbClr val="000000"/>
                </a:outerShdw>
              </a:effectLst>
            </a:endParaRPr>
          </a:p>
          <a:p>
            <a:pPr>
              <a:buFont typeface="Times New Roman" pitchFamily="16" charset="0"/>
              <a:buNone/>
              <a:defRPr/>
            </a:pPr>
            <a:endParaRPr lang="en-US" dirty="0"/>
          </a:p>
        </p:txBody>
      </p:sp>
    </p:spTree>
    <p:extLst>
      <p:ext uri="{BB962C8B-B14F-4D97-AF65-F5344CB8AC3E}">
        <p14:creationId xmlns:p14="http://schemas.microsoft.com/office/powerpoint/2010/main" val="11600788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a:extLst>
              <a:ext uri="{FF2B5EF4-FFF2-40B4-BE49-F238E27FC236}">
                <a16:creationId xmlns:a16="http://schemas.microsoft.com/office/drawing/2014/main" id="{4E66BD86-2402-883F-C43B-AAFB6B88F51C}"/>
              </a:ext>
            </a:extLst>
          </p:cNvPr>
          <p:cNvSpPr>
            <a:spLocks noChangeArrowheads="1"/>
          </p:cNvSpPr>
          <p:nvPr/>
        </p:nvSpPr>
        <p:spPr bwMode="auto">
          <a:xfrm>
            <a:off x="685800" y="1676400"/>
            <a:ext cx="7620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4000">
                <a:solidFill>
                  <a:srgbClr val="FFFF00"/>
                </a:solidFill>
              </a:rPr>
              <a:t>Brainspotting: A Neurobiological Hypothesis by Frank Corrigan and David Grand published in journal Medical Hypotheses </a:t>
            </a:r>
          </a:p>
          <a:p>
            <a:pPr algn="ctr">
              <a:buClr>
                <a:srgbClr val="000000"/>
              </a:buClr>
              <a:buSzPct val="100000"/>
              <a:buFont typeface="Times New Roman" panose="02020603050405020304" pitchFamily="18" charset="0"/>
              <a:buNone/>
            </a:pPr>
            <a:r>
              <a:rPr lang="en-US" altLang="en-US" sz="4000">
                <a:solidFill>
                  <a:srgbClr val="FFFF00"/>
                </a:solidFill>
              </a:rPr>
              <a:t>(May 2013)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id="{98A80C3A-C2A2-9E4E-3015-28F013171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38113"/>
            <a:ext cx="4505325" cy="65817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Rectangle 1">
            <a:extLst>
              <a:ext uri="{FF2B5EF4-FFF2-40B4-BE49-F238E27FC236}">
                <a16:creationId xmlns:a16="http://schemas.microsoft.com/office/drawing/2014/main" id="{4ABC1874-EF45-484D-9B93-7E2868F0DEE7}"/>
              </a:ext>
            </a:extLst>
          </p:cNvPr>
          <p:cNvSpPr>
            <a:spLocks noChangeArrowheads="1"/>
          </p:cNvSpPr>
          <p:nvPr/>
        </p:nvSpPr>
        <p:spPr bwMode="auto">
          <a:xfrm>
            <a:off x="228600" y="117475"/>
            <a:ext cx="28956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3600">
                <a:solidFill>
                  <a:srgbClr val="FFFF00"/>
                </a:solidFill>
              </a:rPr>
              <a:t>Released by </a:t>
            </a:r>
          </a:p>
          <a:p>
            <a:pPr algn="ctr">
              <a:buClr>
                <a:srgbClr val="000000"/>
              </a:buClr>
              <a:buSzPct val="100000"/>
              <a:buFont typeface="Times New Roman" panose="02020603050405020304" pitchFamily="18" charset="0"/>
              <a:buNone/>
            </a:pPr>
            <a:r>
              <a:rPr lang="en-US" altLang="en-US" sz="3600">
                <a:solidFill>
                  <a:srgbClr val="FFFF00"/>
                </a:solidFill>
              </a:rPr>
              <a:t>Sounds True </a:t>
            </a:r>
          </a:p>
          <a:p>
            <a:pPr algn="ctr">
              <a:buClr>
                <a:srgbClr val="000000"/>
              </a:buClr>
              <a:buSzPct val="100000"/>
              <a:buFont typeface="Times New Roman" panose="02020603050405020304" pitchFamily="18" charset="0"/>
              <a:buNone/>
            </a:pPr>
            <a:r>
              <a:rPr lang="en-US" altLang="en-US" sz="3600">
                <a:solidFill>
                  <a:srgbClr val="FFFF00"/>
                </a:solidFill>
              </a:rPr>
              <a:t> 2013</a:t>
            </a:r>
          </a:p>
          <a:p>
            <a:pPr algn="ctr">
              <a:buClr>
                <a:srgbClr val="000000"/>
              </a:buClr>
              <a:buSzPct val="100000"/>
              <a:buFont typeface="Times New Roman" panose="02020603050405020304" pitchFamily="18" charset="0"/>
              <a:buNone/>
            </a:pPr>
            <a:endParaRPr lang="en-US" altLang="en-US" sz="3600">
              <a:solidFill>
                <a:srgbClr val="FFFF00"/>
              </a:solidFill>
            </a:endParaRPr>
          </a:p>
          <a:p>
            <a:pPr algn="ctr">
              <a:buClr>
                <a:srgbClr val="000000"/>
              </a:buClr>
              <a:buSzPct val="100000"/>
              <a:buFont typeface="Times New Roman" panose="02020603050405020304" pitchFamily="18" charset="0"/>
              <a:buNone/>
            </a:pPr>
            <a:r>
              <a:rPr lang="en-US" altLang="en-US" sz="3600">
                <a:solidFill>
                  <a:srgbClr val="FFFF00"/>
                </a:solidFill>
              </a:rPr>
              <a:t>Also available in digital download and audiobook</a:t>
            </a:r>
          </a:p>
        </p:txBody>
      </p:sp>
    </p:spTree>
    <p:extLst>
      <p:ext uri="{BB962C8B-B14F-4D97-AF65-F5344CB8AC3E}">
        <p14:creationId xmlns:p14="http://schemas.microsoft.com/office/powerpoint/2010/main" val="1226643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a:extLst>
              <a:ext uri="{FF2B5EF4-FFF2-40B4-BE49-F238E27FC236}">
                <a16:creationId xmlns:a16="http://schemas.microsoft.com/office/drawing/2014/main" id="{9AB89C31-81E8-25BF-8147-466315DC17CF}"/>
              </a:ext>
            </a:extLst>
          </p:cNvPr>
          <p:cNvSpPr>
            <a:spLocks noChangeArrowheads="1"/>
          </p:cNvSpPr>
          <p:nvPr/>
        </p:nvSpPr>
        <p:spPr bwMode="auto">
          <a:xfrm>
            <a:off x="0" y="2057400"/>
            <a:ext cx="9144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Clr>
                <a:srgbClr val="000000"/>
              </a:buClr>
              <a:buSzPct val="100000"/>
              <a:buFont typeface="Times New Roman" panose="02020603050405020304" pitchFamily="18" charset="0"/>
              <a:buNone/>
            </a:pPr>
            <a:r>
              <a:rPr lang="en-US" altLang="en-US" sz="5400">
                <a:solidFill>
                  <a:srgbClr val="FFFF00"/>
                </a:solidFill>
              </a:rPr>
              <a:t>For information go to: </a:t>
            </a:r>
          </a:p>
          <a:p>
            <a:pPr algn="ctr">
              <a:buClr>
                <a:srgbClr val="000000"/>
              </a:buClr>
              <a:buSzPct val="100000"/>
              <a:buFont typeface="Times New Roman" panose="02020603050405020304" pitchFamily="18" charset="0"/>
              <a:buNone/>
            </a:pPr>
            <a:endParaRPr lang="en-US" altLang="en-US" sz="5400">
              <a:solidFill>
                <a:srgbClr val="FFFF00"/>
              </a:solidFill>
            </a:endParaRPr>
          </a:p>
          <a:p>
            <a:pPr algn="ctr">
              <a:buClr>
                <a:srgbClr val="000000"/>
              </a:buClr>
              <a:buSzPct val="100000"/>
              <a:buFont typeface="Times New Roman" panose="02020603050405020304" pitchFamily="18" charset="0"/>
              <a:buNone/>
            </a:pPr>
            <a:r>
              <a:rPr lang="en-US" altLang="en-US" sz="5400">
                <a:solidFill>
                  <a:srgbClr val="FFFF00"/>
                </a:solidFill>
              </a:rPr>
              <a:t>Brainspotting.com</a:t>
            </a:r>
          </a:p>
        </p:txBody>
      </p:sp>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
      </a:majorFont>
      <a:minorFont>
        <a:latin typeface="Verdana"/>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1" i="0" u="none" strike="noStrike" cap="none" normalizeH="0" baseline="0" smtClean="0">
            <a:ln>
              <a:noFill/>
            </a:ln>
            <a:solidFill>
              <a:schemeClr val="bg1"/>
            </a:solidFill>
            <a:effectLst/>
            <a:latin typeface="Tahoma" pitchFamily="32"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1" i="0" u="none" strike="noStrike" cap="none" normalizeH="0" baseline="0" smtClean="0">
            <a:ln>
              <a:noFill/>
            </a:ln>
            <a:solidFill>
              <a:schemeClr val="bg1"/>
            </a:solidFill>
            <a:effectLst/>
            <a:latin typeface="Tahoma" pitchFamily="32"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Franklin Gothic Book"/>
        <a:ea typeface="MS Gothic"/>
        <a:cs typeface=""/>
      </a:majorFont>
      <a:minorFont>
        <a:latin typeface="Arial"/>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1" i="0" u="none" strike="noStrike" cap="none" normalizeH="0" baseline="0" smtClean="0">
            <a:ln>
              <a:noFill/>
            </a:ln>
            <a:solidFill>
              <a:schemeClr val="bg1"/>
            </a:solidFill>
            <a:effectLst/>
            <a:latin typeface="Tahoma" pitchFamily="32"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1" i="0" u="none" strike="noStrike" cap="none" normalizeH="0" baseline="0" smtClean="0">
            <a:ln>
              <a:noFill/>
            </a:ln>
            <a:solidFill>
              <a:schemeClr val="bg1"/>
            </a:solidFill>
            <a:effectLst/>
            <a:latin typeface="Tahoma" pitchFamily="32"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nsolas"/>
        <a:ea typeface="MS Gothic"/>
        <a:cs typeface=""/>
      </a:majorFont>
      <a:minorFont>
        <a:latin typeface="Corbel"/>
        <a:ea typeface="MS 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1" i="0" u="none" strike="noStrike" cap="none" normalizeH="0" baseline="0" smtClean="0">
            <a:ln>
              <a:noFill/>
            </a:ln>
            <a:solidFill>
              <a:schemeClr val="bg1"/>
            </a:solidFill>
            <a:effectLst/>
            <a:latin typeface="Tahoma" pitchFamily="32" charset="0"/>
            <a:ea typeface="MS Gothic"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800" b="1" i="0" u="none" strike="noStrike" cap="none" normalizeH="0" baseline="0" smtClean="0">
            <a:ln>
              <a:noFill/>
            </a:ln>
            <a:solidFill>
              <a:schemeClr val="bg1"/>
            </a:solidFill>
            <a:effectLst/>
            <a:latin typeface="Tahoma" pitchFamily="32" charset="0"/>
            <a:ea typeface="MS Gothic"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85597</TotalTime>
  <Words>3142</Words>
  <Application>Microsoft Office PowerPoint</Application>
  <PresentationFormat>On-screen Show (4:3)</PresentationFormat>
  <Paragraphs>412</Paragraphs>
  <Slides>64</Slides>
  <Notes>60</Notes>
  <HiddenSlides>0</HiddenSlides>
  <MMClips>0</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0</vt:i4>
      </vt:variant>
      <vt:variant>
        <vt:lpstr>Slide Titles</vt:lpstr>
      </vt:variant>
      <vt:variant>
        <vt:i4>64</vt:i4>
      </vt:variant>
    </vt:vector>
  </HeadingPairs>
  <TitlesOfParts>
    <vt:vector size="76" baseType="lpstr">
      <vt:lpstr>MS Gothic</vt:lpstr>
      <vt:lpstr>Arial</vt:lpstr>
      <vt:lpstr>Calibri</vt:lpstr>
      <vt:lpstr>Consolas</vt:lpstr>
      <vt:lpstr>Corbel</vt:lpstr>
      <vt:lpstr>Franklin Gothic Book</vt:lpstr>
      <vt:lpstr>Tahoma</vt:lpstr>
      <vt:lpstr>Times New Roman</vt:lpstr>
      <vt:lpstr>Verdana</vt:lpstr>
      <vt:lpstr>Office Theme</vt:lpstr>
      <vt:lpstr>13_Office Theme</vt:lpstr>
      <vt:lpstr>31_Office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EMDR and Creativity</dc:title>
  <dc:creator>David Grand</dc:creator>
  <cp:lastModifiedBy>david grand</cp:lastModifiedBy>
  <cp:revision>875</cp:revision>
  <cp:lastPrinted>1601-01-01T00:00:00Z</cp:lastPrinted>
  <dcterms:created xsi:type="dcterms:W3CDTF">2005-09-11T23:06:28Z</dcterms:created>
  <dcterms:modified xsi:type="dcterms:W3CDTF">2024-05-26T17:40:32Z</dcterms:modified>
</cp:coreProperties>
</file>